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11" y="-17"/>
            <a:ext cx="10281021" cy="6856029"/>
            <a:chOff x="-8" y="-13"/>
            <a:chExt cx="7710766" cy="5142022"/>
          </a:xfrm>
        </p:grpSpPr>
        <p:sp>
          <p:nvSpPr>
            <p:cNvPr id="11" name="Google Shape;11;p2"/>
            <p:cNvSpPr/>
            <p:nvPr/>
          </p:nvSpPr>
          <p:spPr>
            <a:xfrm>
              <a:off x="-8" y="-13"/>
              <a:ext cx="7710766" cy="5142022"/>
            </a:xfrm>
            <a:custGeom>
              <a:avLst/>
              <a:gdLst/>
              <a:ahLst/>
              <a:cxnLst/>
              <a:rect l="l" t="t" r="r" b="b"/>
              <a:pathLst>
                <a:path w="3427007" h="2285343" extrusionOk="0">
                  <a:moveTo>
                    <a:pt x="3264200" y="1931013"/>
                  </a:moveTo>
                  <a:cubicBezTo>
                    <a:pt x="3059555" y="1738083"/>
                    <a:pt x="2707189" y="1625228"/>
                    <a:pt x="2663923" y="1311888"/>
                  </a:cubicBezTo>
                  <a:cubicBezTo>
                    <a:pt x="2646918" y="776320"/>
                    <a:pt x="3405816" y="668129"/>
                    <a:pt x="325855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426103" y="2285343"/>
                  </a:lnTo>
                  <a:cubicBezTo>
                    <a:pt x="3436148" y="2153964"/>
                    <a:pt x="3361302" y="2023504"/>
                    <a:pt x="3264200" y="193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8" y="-13"/>
              <a:ext cx="7536339" cy="5142022"/>
            </a:xfrm>
            <a:custGeom>
              <a:avLst/>
              <a:gdLst/>
              <a:ahLst/>
              <a:cxnLst/>
              <a:rect l="l" t="t" r="r" b="b"/>
              <a:pathLst>
                <a:path w="3349484" h="2285343" extrusionOk="0">
                  <a:moveTo>
                    <a:pt x="3135123" y="1986849"/>
                  </a:moveTo>
                  <a:cubicBezTo>
                    <a:pt x="3002568" y="1888315"/>
                    <a:pt x="2836659" y="1848901"/>
                    <a:pt x="2687952" y="1777628"/>
                  </a:cubicBezTo>
                  <a:cubicBezTo>
                    <a:pt x="2379377" y="1643884"/>
                    <a:pt x="2269472" y="1317800"/>
                    <a:pt x="2551129" y="1092748"/>
                  </a:cubicBezTo>
                  <a:cubicBezTo>
                    <a:pt x="2647246" y="1012409"/>
                    <a:pt x="2763520" y="961040"/>
                    <a:pt x="2873688" y="901459"/>
                  </a:cubicBezTo>
                  <a:cubicBezTo>
                    <a:pt x="3268796" y="717528"/>
                    <a:pt x="3285865" y="371278"/>
                    <a:pt x="315468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349485" y="2285343"/>
                  </a:lnTo>
                  <a:cubicBezTo>
                    <a:pt x="3310420" y="2166169"/>
                    <a:pt x="3235575" y="2061939"/>
                    <a:pt x="3135123" y="1986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" y="-13"/>
              <a:ext cx="6852517" cy="5142022"/>
            </a:xfrm>
            <a:custGeom>
              <a:avLst/>
              <a:gdLst/>
              <a:ahLst/>
              <a:cxnLst/>
              <a:rect l="l" t="t" r="r" b="b"/>
              <a:pathLst>
                <a:path w="3045563" h="2285343" extrusionOk="0">
                  <a:moveTo>
                    <a:pt x="2807574" y="2063115"/>
                  </a:moveTo>
                  <a:cubicBezTo>
                    <a:pt x="2956478" y="1994404"/>
                    <a:pt x="2840008" y="1887198"/>
                    <a:pt x="2727411" y="1875177"/>
                  </a:cubicBezTo>
                  <a:cubicBezTo>
                    <a:pt x="2250301" y="1750695"/>
                    <a:pt x="2181824" y="1070150"/>
                    <a:pt x="2624661" y="853112"/>
                  </a:cubicBezTo>
                  <a:cubicBezTo>
                    <a:pt x="2701215" y="814552"/>
                    <a:pt x="2785909" y="794451"/>
                    <a:pt x="2863446" y="757796"/>
                  </a:cubicBezTo>
                  <a:cubicBezTo>
                    <a:pt x="3297881" y="540560"/>
                    <a:pt x="2793262" y="253036"/>
                    <a:pt x="298339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81190" y="2285343"/>
                  </a:lnTo>
                  <a:cubicBezTo>
                    <a:pt x="2683685" y="2196596"/>
                    <a:pt x="2730299" y="2108047"/>
                    <a:pt x="2807574" y="2063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" y="-13"/>
              <a:ext cx="6478551" cy="5142022"/>
            </a:xfrm>
            <a:custGeom>
              <a:avLst/>
              <a:gdLst/>
              <a:ahLst/>
              <a:cxnLst/>
              <a:rect l="l" t="t" r="r" b="b"/>
              <a:pathLst>
                <a:path w="2879356" h="2285343" extrusionOk="0">
                  <a:moveTo>
                    <a:pt x="2483636" y="1975748"/>
                  </a:moveTo>
                  <a:cubicBezTo>
                    <a:pt x="2425729" y="1949472"/>
                    <a:pt x="2357974" y="1946319"/>
                    <a:pt x="2304203" y="1912292"/>
                  </a:cubicBezTo>
                  <a:cubicBezTo>
                    <a:pt x="2200338" y="1846602"/>
                    <a:pt x="2149981" y="1693020"/>
                    <a:pt x="2194297" y="1578391"/>
                  </a:cubicBezTo>
                  <a:cubicBezTo>
                    <a:pt x="2362898" y="1262161"/>
                    <a:pt x="2082226" y="851863"/>
                    <a:pt x="2213994" y="698938"/>
                  </a:cubicBezTo>
                  <a:cubicBezTo>
                    <a:pt x="2289890" y="640671"/>
                    <a:pt x="2476086" y="701106"/>
                    <a:pt x="2569840" y="720484"/>
                  </a:cubicBezTo>
                  <a:cubicBezTo>
                    <a:pt x="3121795" y="827427"/>
                    <a:pt x="2785252" y="260657"/>
                    <a:pt x="269642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05819" y="2285343"/>
                  </a:lnTo>
                  <a:cubicBezTo>
                    <a:pt x="2646787" y="2172291"/>
                    <a:pt x="2595314" y="2026460"/>
                    <a:pt x="2483636" y="19757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" y="-13"/>
              <a:ext cx="6272190" cy="5142022"/>
            </a:xfrm>
            <a:custGeom>
              <a:avLst/>
              <a:gdLst/>
              <a:ahLst/>
              <a:cxnLst/>
              <a:rect l="l" t="t" r="r" b="b"/>
              <a:pathLst>
                <a:path w="2787640" h="2285343" extrusionOk="0">
                  <a:moveTo>
                    <a:pt x="2551129" y="2165460"/>
                  </a:moveTo>
                  <a:cubicBezTo>
                    <a:pt x="2474839" y="1961822"/>
                    <a:pt x="2182086" y="2092478"/>
                    <a:pt x="2041192" y="1984090"/>
                  </a:cubicBezTo>
                  <a:cubicBezTo>
                    <a:pt x="1755530" y="1606309"/>
                    <a:pt x="2254765" y="1476178"/>
                    <a:pt x="2067125" y="765219"/>
                  </a:cubicBezTo>
                  <a:cubicBezTo>
                    <a:pt x="2053010" y="702617"/>
                    <a:pt x="2051631" y="620702"/>
                    <a:pt x="2107765" y="589762"/>
                  </a:cubicBezTo>
                  <a:cubicBezTo>
                    <a:pt x="2139214" y="572223"/>
                    <a:pt x="2178081" y="579120"/>
                    <a:pt x="2213403" y="586543"/>
                  </a:cubicBezTo>
                  <a:cubicBezTo>
                    <a:pt x="2363423" y="609994"/>
                    <a:pt x="2512983" y="669378"/>
                    <a:pt x="2665433" y="663991"/>
                  </a:cubicBezTo>
                  <a:cubicBezTo>
                    <a:pt x="2829568" y="636467"/>
                    <a:pt x="2809872" y="484724"/>
                    <a:pt x="2714805" y="382445"/>
                  </a:cubicBezTo>
                  <a:cubicBezTo>
                    <a:pt x="2614157" y="255007"/>
                    <a:pt x="2513443" y="127523"/>
                    <a:pt x="241279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536094" y="2285343"/>
                  </a:lnTo>
                  <a:cubicBezTo>
                    <a:pt x="2555134" y="2247966"/>
                    <a:pt x="2563012" y="2205202"/>
                    <a:pt x="2551129" y="21654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8" y="-13"/>
              <a:ext cx="5978795" cy="5142022"/>
            </a:xfrm>
            <a:custGeom>
              <a:avLst/>
              <a:gdLst/>
              <a:ahLst/>
              <a:cxnLst/>
              <a:rect l="l" t="t" r="r" b="b"/>
              <a:pathLst>
                <a:path w="2657242" h="2285343" extrusionOk="0">
                  <a:moveTo>
                    <a:pt x="2007248" y="2113499"/>
                  </a:moveTo>
                  <a:cubicBezTo>
                    <a:pt x="1570122" y="1477098"/>
                    <a:pt x="2433082" y="1775854"/>
                    <a:pt x="2003441" y="835244"/>
                  </a:cubicBezTo>
                  <a:cubicBezTo>
                    <a:pt x="1977901" y="745052"/>
                    <a:pt x="1922620" y="648094"/>
                    <a:pt x="1965558" y="564800"/>
                  </a:cubicBezTo>
                  <a:cubicBezTo>
                    <a:pt x="2004426" y="489322"/>
                    <a:pt x="2106518" y="470798"/>
                    <a:pt x="2189570" y="488337"/>
                  </a:cubicBezTo>
                  <a:cubicBezTo>
                    <a:pt x="2272623" y="505876"/>
                    <a:pt x="2348716" y="549428"/>
                    <a:pt x="2432491" y="564274"/>
                  </a:cubicBezTo>
                  <a:cubicBezTo>
                    <a:pt x="2646524" y="602374"/>
                    <a:pt x="2740016" y="398211"/>
                    <a:pt x="2567739" y="263810"/>
                  </a:cubicBezTo>
                  <a:cubicBezTo>
                    <a:pt x="2468142" y="185967"/>
                    <a:pt x="2311687" y="141430"/>
                    <a:pt x="228785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023268" y="2285343"/>
                  </a:lnTo>
                  <a:cubicBezTo>
                    <a:pt x="2055570" y="2233645"/>
                    <a:pt x="2039156" y="2165000"/>
                    <a:pt x="2007248" y="21134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914400" y="878100"/>
            <a:ext cx="4826800" cy="5101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31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orners" type="blank">
  <p:cSld name="Blank - Corner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oogle Shape;109;p11"/>
          <p:cNvGrpSpPr/>
          <p:nvPr/>
        </p:nvGrpSpPr>
        <p:grpSpPr>
          <a:xfrm>
            <a:off x="-20" y="1"/>
            <a:ext cx="12192000" cy="6857803"/>
            <a:chOff x="-15" y="1"/>
            <a:chExt cx="9144000" cy="5143352"/>
          </a:xfrm>
        </p:grpSpPr>
        <p:sp>
          <p:nvSpPr>
            <p:cNvPr id="110" name="Google Shape;110;p11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0"/>
                  </a:moveTo>
                  <a:lnTo>
                    <a:pt x="3968014" y="0"/>
                  </a:lnTo>
                  <a:cubicBezTo>
                    <a:pt x="3943656" y="81653"/>
                    <a:pt x="3826660" y="80930"/>
                    <a:pt x="3801974" y="0"/>
                  </a:cubicBezTo>
                  <a:lnTo>
                    <a:pt x="0" y="0"/>
                  </a:lnTo>
                  <a:lnTo>
                    <a:pt x="0" y="2145687"/>
                  </a:lnTo>
                  <a:cubicBezTo>
                    <a:pt x="79376" y="2132549"/>
                    <a:pt x="158227" y="2203954"/>
                    <a:pt x="143652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-15" y="594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3963287" y="130920"/>
                  </a:moveTo>
                  <a:cubicBezTo>
                    <a:pt x="3873866" y="88944"/>
                    <a:pt x="3760678" y="180187"/>
                    <a:pt x="3705331" y="0"/>
                  </a:cubicBezTo>
                  <a:lnTo>
                    <a:pt x="0" y="0"/>
                  </a:lnTo>
                  <a:lnTo>
                    <a:pt x="0" y="1539766"/>
                  </a:lnTo>
                  <a:cubicBezTo>
                    <a:pt x="129076" y="1755950"/>
                    <a:pt x="-47797" y="2028037"/>
                    <a:pt x="237078" y="2154621"/>
                  </a:cubicBezTo>
                  <a:cubicBezTo>
                    <a:pt x="281985" y="2185298"/>
                    <a:pt x="326893" y="2229179"/>
                    <a:pt x="325514" y="2285541"/>
                  </a:cubicBezTo>
                  <a:lnTo>
                    <a:pt x="4064000" y="2285541"/>
                  </a:lnTo>
                  <a:lnTo>
                    <a:pt x="4064000" y="465346"/>
                  </a:lnTo>
                  <a:cubicBezTo>
                    <a:pt x="3972806" y="345725"/>
                    <a:pt x="4041218" y="187281"/>
                    <a:pt x="3963287" y="130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-15" y="1"/>
              <a:ext cx="9144000" cy="5143352"/>
            </a:xfrm>
            <a:custGeom>
              <a:avLst/>
              <a:gdLst/>
              <a:ahLst/>
              <a:cxnLst/>
              <a:rect l="l" t="t" r="r" b="b"/>
              <a:pathLst>
                <a:path w="4064000" h="2285934" extrusionOk="0">
                  <a:moveTo>
                    <a:pt x="4064000" y="541546"/>
                  </a:moveTo>
                  <a:cubicBezTo>
                    <a:pt x="4012396" y="498322"/>
                    <a:pt x="3979175" y="432238"/>
                    <a:pt x="3979832" y="364643"/>
                  </a:cubicBezTo>
                  <a:cubicBezTo>
                    <a:pt x="4024017" y="50055"/>
                    <a:pt x="3727785" y="340666"/>
                    <a:pt x="3594047" y="0"/>
                  </a:cubicBezTo>
                  <a:lnTo>
                    <a:pt x="0" y="0"/>
                  </a:lnTo>
                  <a:lnTo>
                    <a:pt x="0" y="1422904"/>
                  </a:lnTo>
                  <a:cubicBezTo>
                    <a:pt x="175691" y="1522029"/>
                    <a:pt x="10570" y="1742221"/>
                    <a:pt x="70053" y="1889300"/>
                  </a:cubicBezTo>
                  <a:cubicBezTo>
                    <a:pt x="143914" y="2074742"/>
                    <a:pt x="474680" y="2055101"/>
                    <a:pt x="474746" y="2285934"/>
                  </a:cubicBezTo>
                  <a:lnTo>
                    <a:pt x="4064000" y="22859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821975"/>
                  </a:moveTo>
                  <a:cubicBezTo>
                    <a:pt x="3904854" y="719696"/>
                    <a:pt x="3874981" y="525583"/>
                    <a:pt x="3912076" y="353739"/>
                  </a:cubicBezTo>
                  <a:cubicBezTo>
                    <a:pt x="3859553" y="89995"/>
                    <a:pt x="3654252" y="499373"/>
                    <a:pt x="3544412" y="242527"/>
                  </a:cubicBezTo>
                  <a:cubicBezTo>
                    <a:pt x="3516575" y="165210"/>
                    <a:pt x="3536927" y="75346"/>
                    <a:pt x="3500818" y="0"/>
                  </a:cubicBezTo>
                  <a:lnTo>
                    <a:pt x="0" y="0"/>
                  </a:lnTo>
                  <a:lnTo>
                    <a:pt x="0" y="1294546"/>
                  </a:lnTo>
                  <a:cubicBezTo>
                    <a:pt x="325974" y="1577931"/>
                    <a:pt x="36372" y="1880366"/>
                    <a:pt x="390774" y="2094121"/>
                  </a:cubicBezTo>
                  <a:cubicBezTo>
                    <a:pt x="460762" y="2144505"/>
                    <a:pt x="536133" y="2199618"/>
                    <a:pt x="560491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-15" y="1037"/>
              <a:ext cx="9144000" cy="5141430"/>
            </a:xfrm>
            <a:custGeom>
              <a:avLst/>
              <a:gdLst/>
              <a:ahLst/>
              <a:cxnLst/>
              <a:rect l="l" t="t" r="r" b="b"/>
              <a:pathLst>
                <a:path w="4064000" h="2285080" extrusionOk="0">
                  <a:moveTo>
                    <a:pt x="3795803" y="455689"/>
                  </a:moveTo>
                  <a:cubicBezTo>
                    <a:pt x="3726931" y="388883"/>
                    <a:pt x="3601662" y="435325"/>
                    <a:pt x="3523928" y="379095"/>
                  </a:cubicBezTo>
                  <a:cubicBezTo>
                    <a:pt x="3414745" y="300268"/>
                    <a:pt x="3491101" y="102739"/>
                    <a:pt x="3416911" y="0"/>
                  </a:cubicBezTo>
                  <a:lnTo>
                    <a:pt x="0" y="0"/>
                  </a:lnTo>
                  <a:lnTo>
                    <a:pt x="0" y="1221828"/>
                  </a:lnTo>
                  <a:cubicBezTo>
                    <a:pt x="123883" y="1346322"/>
                    <a:pt x="210606" y="1502927"/>
                    <a:pt x="250406" y="1674035"/>
                  </a:cubicBezTo>
                  <a:cubicBezTo>
                    <a:pt x="273056" y="1772569"/>
                    <a:pt x="281394" y="1878856"/>
                    <a:pt x="339761" y="1961362"/>
                  </a:cubicBezTo>
                  <a:cubicBezTo>
                    <a:pt x="403642" y="2051685"/>
                    <a:pt x="513679" y="2094383"/>
                    <a:pt x="604610" y="2157314"/>
                  </a:cubicBezTo>
                  <a:cubicBezTo>
                    <a:pt x="651093" y="2189436"/>
                    <a:pt x="694622" y="2234828"/>
                    <a:pt x="720359" y="2285080"/>
                  </a:cubicBezTo>
                  <a:lnTo>
                    <a:pt x="4064000" y="2285080"/>
                  </a:lnTo>
                  <a:lnTo>
                    <a:pt x="4064000" y="1160473"/>
                  </a:lnTo>
                  <a:cubicBezTo>
                    <a:pt x="3953766" y="987362"/>
                    <a:pt x="3879774" y="793715"/>
                    <a:pt x="3846356" y="591207"/>
                  </a:cubicBezTo>
                  <a:cubicBezTo>
                    <a:pt x="3838609" y="542662"/>
                    <a:pt x="3831125" y="489782"/>
                    <a:pt x="3795803" y="4556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1"/>
            <p:cNvSpPr/>
            <p:nvPr/>
          </p:nvSpPr>
          <p:spPr>
            <a:xfrm>
              <a:off x="-15" y="150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4064000" y="1293035"/>
                  </a:moveTo>
                  <a:lnTo>
                    <a:pt x="3812282" y="663991"/>
                  </a:lnTo>
                  <a:cubicBezTo>
                    <a:pt x="3789828" y="607958"/>
                    <a:pt x="3764945" y="548640"/>
                    <a:pt x="3716820" y="514941"/>
                  </a:cubicBezTo>
                  <a:cubicBezTo>
                    <a:pt x="3642369" y="462390"/>
                    <a:pt x="3534630" y="487417"/>
                    <a:pt x="3463788" y="429545"/>
                  </a:cubicBezTo>
                  <a:cubicBezTo>
                    <a:pt x="3343313" y="329565"/>
                    <a:pt x="3428204" y="100177"/>
                    <a:pt x="3307400" y="0"/>
                  </a:cubicBezTo>
                  <a:lnTo>
                    <a:pt x="0" y="0"/>
                  </a:lnTo>
                  <a:lnTo>
                    <a:pt x="0" y="1157912"/>
                  </a:lnTo>
                  <a:cubicBezTo>
                    <a:pt x="382108" y="1475521"/>
                    <a:pt x="221517" y="1854222"/>
                    <a:pt x="483084" y="2065217"/>
                  </a:cubicBezTo>
                  <a:cubicBezTo>
                    <a:pt x="561344" y="2118951"/>
                    <a:pt x="661467" y="2128279"/>
                    <a:pt x="747277" y="2168810"/>
                  </a:cubicBezTo>
                  <a:cubicBezTo>
                    <a:pt x="803228" y="2195657"/>
                    <a:pt x="851805" y="2235721"/>
                    <a:pt x="888828" y="2285540"/>
                  </a:cubicBezTo>
                  <a:lnTo>
                    <a:pt x="4064000" y="2285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1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08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enter">
  <p:cSld name="Blank - Center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2"/>
          <p:cNvGrpSpPr/>
          <p:nvPr/>
        </p:nvGrpSpPr>
        <p:grpSpPr>
          <a:xfrm>
            <a:off x="-20" y="-16"/>
            <a:ext cx="12192000" cy="6857013"/>
            <a:chOff x="-15" y="-12"/>
            <a:chExt cx="9144000" cy="5142760"/>
          </a:xfrm>
        </p:grpSpPr>
        <p:sp>
          <p:nvSpPr>
            <p:cNvPr id="119" name="Google Shape;119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3082140" y="1095966"/>
                  </a:moveTo>
                  <a:cubicBezTo>
                    <a:pt x="3009920" y="1483535"/>
                    <a:pt x="2684604" y="1652423"/>
                    <a:pt x="2340247" y="1756870"/>
                  </a:cubicBezTo>
                  <a:cubicBezTo>
                    <a:pt x="2062726" y="1889038"/>
                    <a:pt x="1710754" y="2209274"/>
                    <a:pt x="1410451" y="1968719"/>
                  </a:cubicBezTo>
                  <a:cubicBezTo>
                    <a:pt x="1225437" y="1799240"/>
                    <a:pt x="1294637" y="1499038"/>
                    <a:pt x="1163131" y="1300130"/>
                  </a:cubicBezTo>
                  <a:cubicBezTo>
                    <a:pt x="1007925" y="1131044"/>
                    <a:pt x="934129" y="954405"/>
                    <a:pt x="1065241" y="739731"/>
                  </a:cubicBezTo>
                  <a:cubicBezTo>
                    <a:pt x="1141071" y="619191"/>
                    <a:pt x="1267193" y="537210"/>
                    <a:pt x="1400931" y="488403"/>
                  </a:cubicBezTo>
                  <a:cubicBezTo>
                    <a:pt x="1570582" y="433092"/>
                    <a:pt x="1749227" y="457725"/>
                    <a:pt x="1892025" y="340141"/>
                  </a:cubicBezTo>
                  <a:cubicBezTo>
                    <a:pt x="2028520" y="295144"/>
                    <a:pt x="2144860" y="404583"/>
                    <a:pt x="2263825" y="452602"/>
                  </a:cubicBezTo>
                  <a:cubicBezTo>
                    <a:pt x="2464399" y="532086"/>
                    <a:pt x="2709749" y="457791"/>
                    <a:pt x="2894895" y="568544"/>
                  </a:cubicBezTo>
                  <a:cubicBezTo>
                    <a:pt x="3071701" y="674370"/>
                    <a:pt x="3124422" y="904546"/>
                    <a:pt x="3082140" y="10959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2928181" y="1644672"/>
                  </a:moveTo>
                  <a:cubicBezTo>
                    <a:pt x="2752031" y="1744652"/>
                    <a:pt x="2539574" y="1757330"/>
                    <a:pt x="2353575" y="1837405"/>
                  </a:cubicBezTo>
                  <a:cubicBezTo>
                    <a:pt x="2238351" y="1887067"/>
                    <a:pt x="2135800" y="1961427"/>
                    <a:pt x="2027667" y="2025015"/>
                  </a:cubicBezTo>
                  <a:cubicBezTo>
                    <a:pt x="1831098" y="2157840"/>
                    <a:pt x="1492781" y="2223332"/>
                    <a:pt x="1363048" y="1974828"/>
                  </a:cubicBezTo>
                  <a:cubicBezTo>
                    <a:pt x="1295031" y="1831362"/>
                    <a:pt x="1366725" y="1645657"/>
                    <a:pt x="1283213" y="1510665"/>
                  </a:cubicBezTo>
                  <a:cubicBezTo>
                    <a:pt x="1230296" y="1425269"/>
                    <a:pt x="1129385" y="1384410"/>
                    <a:pt x="1051782" y="1320165"/>
                  </a:cubicBezTo>
                  <a:cubicBezTo>
                    <a:pt x="821992" y="1139256"/>
                    <a:pt x="837289" y="755825"/>
                    <a:pt x="1081129" y="594097"/>
                  </a:cubicBezTo>
                  <a:cubicBezTo>
                    <a:pt x="1196287" y="513825"/>
                    <a:pt x="1340398" y="491227"/>
                    <a:pt x="1474530" y="449580"/>
                  </a:cubicBezTo>
                  <a:cubicBezTo>
                    <a:pt x="1963063" y="306639"/>
                    <a:pt x="1790195" y="86842"/>
                    <a:pt x="2168495" y="320828"/>
                  </a:cubicBezTo>
                  <a:cubicBezTo>
                    <a:pt x="2375700" y="414830"/>
                    <a:pt x="2611268" y="397422"/>
                    <a:pt x="2823988" y="466462"/>
                  </a:cubicBezTo>
                  <a:cubicBezTo>
                    <a:pt x="3336485" y="633839"/>
                    <a:pt x="3403715" y="1390190"/>
                    <a:pt x="2928181" y="16446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2"/>
            <p:cNvSpPr/>
            <p:nvPr/>
          </p:nvSpPr>
          <p:spPr>
            <a:xfrm>
              <a:off x="-15" y="-12"/>
              <a:ext cx="9144000" cy="5142760"/>
            </a:xfrm>
            <a:custGeom>
              <a:avLst/>
              <a:gdLst/>
              <a:ahLst/>
              <a:cxnLst/>
              <a:rect l="l" t="t" r="r" b="b"/>
              <a:pathLst>
                <a:path w="4064000" h="2285671" extrusionOk="0">
                  <a:moveTo>
                    <a:pt x="0" y="0"/>
                  </a:moveTo>
                  <a:lnTo>
                    <a:pt x="0" y="2285343"/>
                  </a:lnTo>
                  <a:lnTo>
                    <a:pt x="1470656" y="2285343"/>
                  </a:lnTo>
                  <a:cubicBezTo>
                    <a:pt x="1204690" y="2184378"/>
                    <a:pt x="1192479" y="1951180"/>
                    <a:pt x="1261088" y="1710493"/>
                  </a:cubicBezTo>
                  <a:cubicBezTo>
                    <a:pt x="1271330" y="1635344"/>
                    <a:pt x="1261088" y="1550013"/>
                    <a:pt x="1204165" y="1499761"/>
                  </a:cubicBezTo>
                  <a:cubicBezTo>
                    <a:pt x="1167793" y="1467507"/>
                    <a:pt x="1118814" y="1455157"/>
                    <a:pt x="1073448" y="1437290"/>
                  </a:cubicBezTo>
                  <a:cubicBezTo>
                    <a:pt x="859283" y="1352550"/>
                    <a:pt x="718586" y="1111732"/>
                    <a:pt x="749903" y="883395"/>
                  </a:cubicBezTo>
                  <a:cubicBezTo>
                    <a:pt x="781220" y="655057"/>
                    <a:pt x="981532" y="461076"/>
                    <a:pt x="1210665" y="437165"/>
                  </a:cubicBezTo>
                  <a:cubicBezTo>
                    <a:pt x="1329893" y="424749"/>
                    <a:pt x="1459298" y="444982"/>
                    <a:pt x="1559946" y="379949"/>
                  </a:cubicBezTo>
                  <a:cubicBezTo>
                    <a:pt x="1685083" y="299019"/>
                    <a:pt x="1663286" y="117190"/>
                    <a:pt x="1869834" y="106680"/>
                  </a:cubicBezTo>
                  <a:cubicBezTo>
                    <a:pt x="2081175" y="95644"/>
                    <a:pt x="2338737" y="351308"/>
                    <a:pt x="2756167" y="384350"/>
                  </a:cubicBezTo>
                  <a:cubicBezTo>
                    <a:pt x="2901919" y="395911"/>
                    <a:pt x="3039793" y="478024"/>
                    <a:pt x="3144840" y="580302"/>
                  </a:cubicBezTo>
                  <a:cubicBezTo>
                    <a:pt x="3559644" y="1035335"/>
                    <a:pt x="3159810" y="1809684"/>
                    <a:pt x="2608839" y="1934166"/>
                  </a:cubicBezTo>
                  <a:cubicBezTo>
                    <a:pt x="2494863" y="1963070"/>
                    <a:pt x="2375175" y="1970887"/>
                    <a:pt x="2263629" y="2009052"/>
                  </a:cubicBezTo>
                  <a:cubicBezTo>
                    <a:pt x="2066009" y="2076122"/>
                    <a:pt x="1907323" y="2233448"/>
                    <a:pt x="1702678" y="2285672"/>
                  </a:cubicBezTo>
                  <a:lnTo>
                    <a:pt x="4064000" y="2285672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1416163" y="2285343"/>
                  </a:lnTo>
                  <a:cubicBezTo>
                    <a:pt x="1016131" y="2089260"/>
                    <a:pt x="1245462" y="1851791"/>
                    <a:pt x="1134375" y="1571953"/>
                  </a:cubicBezTo>
                  <a:cubicBezTo>
                    <a:pt x="1082245" y="1479988"/>
                    <a:pt x="974900" y="1438932"/>
                    <a:pt x="887646" y="1379746"/>
                  </a:cubicBezTo>
                  <a:cubicBezTo>
                    <a:pt x="644725" y="1237790"/>
                    <a:pt x="576970" y="844243"/>
                    <a:pt x="798356" y="660378"/>
                  </a:cubicBezTo>
                  <a:cubicBezTo>
                    <a:pt x="1191231" y="477761"/>
                    <a:pt x="1102598" y="589959"/>
                    <a:pt x="1414653" y="229454"/>
                  </a:cubicBezTo>
                  <a:cubicBezTo>
                    <a:pt x="1579183" y="67398"/>
                    <a:pt x="1821709" y="34618"/>
                    <a:pt x="2050515" y="52814"/>
                  </a:cubicBezTo>
                  <a:cubicBezTo>
                    <a:pt x="2243013" y="68120"/>
                    <a:pt x="2368281" y="221046"/>
                    <a:pt x="2554608" y="260788"/>
                  </a:cubicBezTo>
                  <a:cubicBezTo>
                    <a:pt x="2689462" y="289560"/>
                    <a:pt x="2831538" y="284962"/>
                    <a:pt x="2960483" y="339287"/>
                  </a:cubicBezTo>
                  <a:cubicBezTo>
                    <a:pt x="3426629" y="523218"/>
                    <a:pt x="3494318" y="1497133"/>
                    <a:pt x="3143658" y="1800356"/>
                  </a:cubicBezTo>
                  <a:cubicBezTo>
                    <a:pt x="3081681" y="1850543"/>
                    <a:pt x="3007557" y="1882797"/>
                    <a:pt x="2934418" y="1914459"/>
                  </a:cubicBezTo>
                  <a:cubicBezTo>
                    <a:pt x="2621642" y="2045838"/>
                    <a:pt x="2314051" y="2199487"/>
                    <a:pt x="1985254" y="2285343"/>
                  </a:cubicBezTo>
                  <a:lnTo>
                    <a:pt x="4064000" y="2285343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2"/>
            <p:cNvSpPr/>
            <p:nvPr/>
          </p:nvSpPr>
          <p:spPr>
            <a:xfrm>
              <a:off x="5408537" y="-12"/>
              <a:ext cx="3735448" cy="5142022"/>
            </a:xfrm>
            <a:custGeom>
              <a:avLst/>
              <a:gdLst/>
              <a:ahLst/>
              <a:cxnLst/>
              <a:rect l="l" t="t" r="r" b="b"/>
              <a:pathLst>
                <a:path w="1660199" h="2285343" extrusionOk="0">
                  <a:moveTo>
                    <a:pt x="12277" y="0"/>
                  </a:moveTo>
                  <a:cubicBezTo>
                    <a:pt x="549133" y="201339"/>
                    <a:pt x="949098" y="345528"/>
                    <a:pt x="1082901" y="960974"/>
                  </a:cubicBezTo>
                  <a:cubicBezTo>
                    <a:pt x="1153480" y="1137745"/>
                    <a:pt x="1237780" y="1246921"/>
                    <a:pt x="1196090" y="1454435"/>
                  </a:cubicBezTo>
                  <a:cubicBezTo>
                    <a:pt x="1161162" y="1696304"/>
                    <a:pt x="946604" y="1836289"/>
                    <a:pt x="738676" y="1927860"/>
                  </a:cubicBezTo>
                  <a:lnTo>
                    <a:pt x="0" y="2285343"/>
                  </a:lnTo>
                  <a:lnTo>
                    <a:pt x="1660200" y="2285343"/>
                  </a:lnTo>
                  <a:lnTo>
                    <a:pt x="16602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6171372" y="-12"/>
              <a:ext cx="2972610" cy="5142317"/>
            </a:xfrm>
            <a:custGeom>
              <a:avLst/>
              <a:gdLst/>
              <a:ahLst/>
              <a:cxnLst/>
              <a:rect l="l" t="t" r="r" b="b"/>
              <a:pathLst>
                <a:path w="1321160" h="2285474" extrusionOk="0">
                  <a:moveTo>
                    <a:pt x="1321161" y="0"/>
                  </a:moveTo>
                  <a:lnTo>
                    <a:pt x="0" y="0"/>
                  </a:lnTo>
                  <a:cubicBezTo>
                    <a:pt x="438374" y="300136"/>
                    <a:pt x="961113" y="748862"/>
                    <a:pt x="991970" y="1313268"/>
                  </a:cubicBezTo>
                  <a:cubicBezTo>
                    <a:pt x="960391" y="1723828"/>
                    <a:pt x="665340" y="2083873"/>
                    <a:pt x="318226" y="2285475"/>
                  </a:cubicBezTo>
                  <a:lnTo>
                    <a:pt x="1321161" y="22854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2"/>
            <p:cNvSpPr/>
            <p:nvPr/>
          </p:nvSpPr>
          <p:spPr>
            <a:xfrm>
              <a:off x="-15" y="-12"/>
              <a:ext cx="3691132" cy="5142022"/>
            </a:xfrm>
            <a:custGeom>
              <a:avLst/>
              <a:gdLst/>
              <a:ahLst/>
              <a:cxnLst/>
              <a:rect l="l" t="t" r="r" b="b"/>
              <a:pathLst>
                <a:path w="1640503" h="2285343" extrusionOk="0">
                  <a:moveTo>
                    <a:pt x="962295" y="2241265"/>
                  </a:moveTo>
                  <a:cubicBezTo>
                    <a:pt x="959603" y="1786562"/>
                    <a:pt x="1193923" y="1717653"/>
                    <a:pt x="698693" y="1419356"/>
                  </a:cubicBezTo>
                  <a:cubicBezTo>
                    <a:pt x="447303" y="1226032"/>
                    <a:pt x="409814" y="829857"/>
                    <a:pt x="619908" y="592652"/>
                  </a:cubicBezTo>
                  <a:cubicBezTo>
                    <a:pt x="713925" y="482688"/>
                    <a:pt x="844971" y="412334"/>
                    <a:pt x="972734" y="344608"/>
                  </a:cubicBezTo>
                  <a:cubicBezTo>
                    <a:pt x="1195499" y="230505"/>
                    <a:pt x="1411830" y="101556"/>
                    <a:pt x="1640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973587" y="2285343"/>
                  </a:lnTo>
                  <a:cubicBezTo>
                    <a:pt x="968722" y="2270957"/>
                    <a:pt x="964947" y="2256223"/>
                    <a:pt x="962295" y="22412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-15" y="-12"/>
              <a:ext cx="2881318" cy="5142022"/>
            </a:xfrm>
            <a:custGeom>
              <a:avLst/>
              <a:gdLst/>
              <a:ahLst/>
              <a:cxnLst/>
              <a:rect l="l" t="t" r="r" b="b"/>
              <a:pathLst>
                <a:path w="1280586" h="2285343" extrusionOk="0">
                  <a:moveTo>
                    <a:pt x="814113" y="2168153"/>
                  </a:moveTo>
                  <a:cubicBezTo>
                    <a:pt x="750954" y="1388022"/>
                    <a:pt x="-112400" y="736578"/>
                    <a:pt x="1008121" y="209813"/>
                  </a:cubicBezTo>
                  <a:cubicBezTo>
                    <a:pt x="1135294" y="165669"/>
                    <a:pt x="1259183" y="161202"/>
                    <a:pt x="128058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838274" y="2285343"/>
                  </a:lnTo>
                  <a:cubicBezTo>
                    <a:pt x="821880" y="2248478"/>
                    <a:pt x="813640" y="2208499"/>
                    <a:pt x="814113" y="21681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7" name="Google Shape;127;p12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69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0" y="0"/>
            <a:ext cx="12192667" cy="6869371"/>
            <a:chOff x="0" y="0"/>
            <a:chExt cx="9144500" cy="5152028"/>
          </a:xfrm>
        </p:grpSpPr>
        <p:sp>
          <p:nvSpPr>
            <p:cNvPr id="131" name="Google Shape;131;p13"/>
            <p:cNvSpPr/>
            <p:nvPr/>
          </p:nvSpPr>
          <p:spPr>
            <a:xfrm>
              <a:off x="7448736" y="0"/>
              <a:ext cx="1695764" cy="2915696"/>
            </a:xfrm>
            <a:custGeom>
              <a:avLst/>
              <a:gdLst/>
              <a:ahLst/>
              <a:cxnLst/>
              <a:rect l="l" t="t" r="r" b="b"/>
              <a:pathLst>
                <a:path w="650341" h="1112861" extrusionOk="0">
                  <a:moveTo>
                    <a:pt x="132487" y="368402"/>
                  </a:moveTo>
                  <a:cubicBezTo>
                    <a:pt x="193589" y="418171"/>
                    <a:pt x="286581" y="396776"/>
                    <a:pt x="350869" y="441884"/>
                  </a:cubicBezTo>
                  <a:cubicBezTo>
                    <a:pt x="392368" y="471007"/>
                    <a:pt x="413854" y="522153"/>
                    <a:pt x="433215" y="570521"/>
                  </a:cubicBezTo>
                  <a:lnTo>
                    <a:pt x="650341" y="1112861"/>
                  </a:lnTo>
                  <a:lnTo>
                    <a:pt x="650341" y="0"/>
                  </a:lnTo>
                  <a:lnTo>
                    <a:pt x="0" y="0"/>
                  </a:lnTo>
                  <a:cubicBezTo>
                    <a:pt x="100428" y="87537"/>
                    <a:pt x="29356" y="282822"/>
                    <a:pt x="132487" y="3684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0" y="2610500"/>
              <a:ext cx="1994013" cy="2541528"/>
            </a:xfrm>
            <a:custGeom>
              <a:avLst/>
              <a:gdLst/>
              <a:ahLst/>
              <a:cxnLst/>
              <a:rect l="l" t="t" r="r" b="b"/>
              <a:pathLst>
                <a:path w="764722" h="970049" extrusionOk="0">
                  <a:moveTo>
                    <a:pt x="644837" y="872178"/>
                  </a:moveTo>
                  <a:cubicBezTo>
                    <a:pt x="570748" y="837236"/>
                    <a:pt x="484322" y="829146"/>
                    <a:pt x="416799" y="782830"/>
                  </a:cubicBezTo>
                  <a:cubicBezTo>
                    <a:pt x="191078" y="600537"/>
                    <a:pt x="329601" y="274007"/>
                    <a:pt x="0" y="0"/>
                  </a:cubicBezTo>
                  <a:lnTo>
                    <a:pt x="0" y="970050"/>
                  </a:lnTo>
                  <a:lnTo>
                    <a:pt x="764723" y="970050"/>
                  </a:lnTo>
                  <a:cubicBezTo>
                    <a:pt x="733074" y="928390"/>
                    <a:pt x="691985" y="894843"/>
                    <a:pt x="644837" y="8721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7692032" y="0"/>
              <a:ext cx="1452406" cy="2617388"/>
            </a:xfrm>
            <a:custGeom>
              <a:avLst/>
              <a:gdLst/>
              <a:ahLst/>
              <a:cxnLst/>
              <a:rect l="l" t="t" r="r" b="b"/>
              <a:pathLst>
                <a:path w="557011" h="999003" extrusionOk="0">
                  <a:moveTo>
                    <a:pt x="90868" y="324815"/>
                  </a:moveTo>
                  <a:cubicBezTo>
                    <a:pt x="157932" y="373401"/>
                    <a:pt x="266109" y="333291"/>
                    <a:pt x="325545" y="390980"/>
                  </a:cubicBezTo>
                  <a:cubicBezTo>
                    <a:pt x="355987" y="420538"/>
                    <a:pt x="362457" y="466177"/>
                    <a:pt x="369313" y="508050"/>
                  </a:cubicBezTo>
                  <a:cubicBezTo>
                    <a:pt x="398137" y="682691"/>
                    <a:pt x="461967" y="849694"/>
                    <a:pt x="557011" y="999003"/>
                  </a:cubicBezTo>
                  <a:lnTo>
                    <a:pt x="557011" y="0"/>
                  </a:lnTo>
                  <a:lnTo>
                    <a:pt x="0" y="0"/>
                  </a:lnTo>
                  <a:cubicBezTo>
                    <a:pt x="61367" y="89348"/>
                    <a:pt x="-2559" y="257176"/>
                    <a:pt x="90868" y="3248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0" y="2756070"/>
              <a:ext cx="1616827" cy="2395888"/>
            </a:xfrm>
            <a:custGeom>
              <a:avLst/>
              <a:gdLst/>
              <a:ahLst/>
              <a:cxnLst/>
              <a:rect l="l" t="t" r="r" b="b"/>
              <a:pathLst>
                <a:path w="620068" h="914461" extrusionOk="0">
                  <a:moveTo>
                    <a:pt x="521668" y="806930"/>
                  </a:moveTo>
                  <a:cubicBezTo>
                    <a:pt x="443185" y="752621"/>
                    <a:pt x="348214" y="715795"/>
                    <a:pt x="293099" y="637894"/>
                  </a:cubicBezTo>
                  <a:cubicBezTo>
                    <a:pt x="242692" y="566706"/>
                    <a:pt x="235498" y="474967"/>
                    <a:pt x="215847" y="389942"/>
                  </a:cubicBezTo>
                  <a:cubicBezTo>
                    <a:pt x="181547" y="242415"/>
                    <a:pt x="106799" y="107374"/>
                    <a:pt x="0" y="0"/>
                  </a:cubicBezTo>
                  <a:lnTo>
                    <a:pt x="0" y="914461"/>
                  </a:lnTo>
                  <a:lnTo>
                    <a:pt x="620068" y="914461"/>
                  </a:lnTo>
                  <a:cubicBezTo>
                    <a:pt x="597689" y="872130"/>
                    <a:pt x="560898" y="834169"/>
                    <a:pt x="521668" y="8069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7879130" y="0"/>
              <a:ext cx="1265261" cy="1852036"/>
            </a:xfrm>
            <a:custGeom>
              <a:avLst/>
              <a:gdLst/>
              <a:ahLst/>
              <a:cxnLst/>
              <a:rect l="l" t="t" r="r" b="b"/>
              <a:pathLst>
                <a:path w="485239" h="706884" extrusionOk="0">
                  <a:moveTo>
                    <a:pt x="36719" y="207021"/>
                  </a:moveTo>
                  <a:cubicBezTo>
                    <a:pt x="131763" y="428627"/>
                    <a:pt x="309225" y="75390"/>
                    <a:pt x="354273" y="302961"/>
                  </a:cubicBezTo>
                  <a:cubicBezTo>
                    <a:pt x="322286" y="451181"/>
                    <a:pt x="348020" y="618600"/>
                    <a:pt x="485239" y="706885"/>
                  </a:cubicBezTo>
                  <a:lnTo>
                    <a:pt x="485239" y="0"/>
                  </a:lnTo>
                  <a:lnTo>
                    <a:pt x="0" y="0"/>
                  </a:lnTo>
                  <a:cubicBezTo>
                    <a:pt x="29790" y="64523"/>
                    <a:pt x="12964" y="141073"/>
                    <a:pt x="36719" y="2070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0" y="2919658"/>
              <a:ext cx="1258526" cy="2232214"/>
            </a:xfrm>
            <a:custGeom>
              <a:avLst/>
              <a:gdLst/>
              <a:ahLst/>
              <a:cxnLst/>
              <a:rect l="l" t="t" r="r" b="b"/>
              <a:pathLst>
                <a:path w="482656" h="851990" extrusionOk="0">
                  <a:moveTo>
                    <a:pt x="337133" y="689788"/>
                  </a:moveTo>
                  <a:cubicBezTo>
                    <a:pt x="31384" y="505394"/>
                    <a:pt x="281053" y="244595"/>
                    <a:pt x="0" y="0"/>
                  </a:cubicBezTo>
                  <a:lnTo>
                    <a:pt x="0" y="851990"/>
                  </a:lnTo>
                  <a:lnTo>
                    <a:pt x="482656" y="851990"/>
                  </a:lnTo>
                  <a:cubicBezTo>
                    <a:pt x="460784" y="779667"/>
                    <a:pt x="396713" y="732723"/>
                    <a:pt x="337133" y="6897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8089575" y="0"/>
              <a:ext cx="1054762" cy="1217967"/>
            </a:xfrm>
            <a:custGeom>
              <a:avLst/>
              <a:gdLst/>
              <a:ahLst/>
              <a:cxnLst/>
              <a:rect l="l" t="t" r="r" b="b"/>
              <a:pathLst>
                <a:path w="404511" h="464873" extrusionOk="0">
                  <a:moveTo>
                    <a:pt x="332087" y="312355"/>
                  </a:moveTo>
                  <a:cubicBezTo>
                    <a:pt x="331532" y="370648"/>
                    <a:pt x="360091" y="427541"/>
                    <a:pt x="404511" y="464873"/>
                  </a:cubicBezTo>
                  <a:lnTo>
                    <a:pt x="404511" y="0"/>
                  </a:lnTo>
                  <a:lnTo>
                    <a:pt x="0" y="0"/>
                  </a:lnTo>
                  <a:cubicBezTo>
                    <a:pt x="115854" y="290307"/>
                    <a:pt x="370086" y="41607"/>
                    <a:pt x="332087" y="3123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0" y="3209153"/>
              <a:ext cx="1067917" cy="1942573"/>
            </a:xfrm>
            <a:custGeom>
              <a:avLst/>
              <a:gdLst/>
              <a:ahLst/>
              <a:cxnLst/>
              <a:rect l="l" t="t" r="r" b="b"/>
              <a:pathLst>
                <a:path w="409556" h="741440" extrusionOk="0">
                  <a:moveTo>
                    <a:pt x="60353" y="402089"/>
                  </a:moveTo>
                  <a:cubicBezTo>
                    <a:pt x="9029" y="275481"/>
                    <a:pt x="151438" y="85556"/>
                    <a:pt x="0" y="0"/>
                  </a:cubicBezTo>
                  <a:lnTo>
                    <a:pt x="0" y="741441"/>
                  </a:lnTo>
                  <a:lnTo>
                    <a:pt x="409556" y="741441"/>
                  </a:lnTo>
                  <a:cubicBezTo>
                    <a:pt x="406756" y="545262"/>
                    <a:pt x="123748" y="561248"/>
                    <a:pt x="60353" y="40208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8338976" y="0"/>
              <a:ext cx="805298" cy="1045498"/>
            </a:xfrm>
            <a:custGeom>
              <a:avLst/>
              <a:gdLst/>
              <a:ahLst/>
              <a:cxnLst/>
              <a:rect l="l" t="t" r="r" b="b"/>
              <a:pathLst>
                <a:path w="308839" h="399045" extrusionOk="0">
                  <a:moveTo>
                    <a:pt x="221931" y="110694"/>
                  </a:moveTo>
                  <a:cubicBezTo>
                    <a:pt x="289164" y="159280"/>
                    <a:pt x="230259" y="295813"/>
                    <a:pt x="308839" y="399046"/>
                  </a:cubicBezTo>
                  <a:lnTo>
                    <a:pt x="308839" y="0"/>
                  </a:lnTo>
                  <a:lnTo>
                    <a:pt x="0" y="0"/>
                  </a:lnTo>
                  <a:cubicBezTo>
                    <a:pt x="48114" y="152398"/>
                    <a:pt x="145137" y="74666"/>
                    <a:pt x="221931" y="11069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0" y="3473794"/>
              <a:ext cx="731962" cy="1677798"/>
            </a:xfrm>
            <a:custGeom>
              <a:avLst/>
              <a:gdLst/>
              <a:ahLst/>
              <a:cxnLst/>
              <a:rect l="l" t="t" r="r" b="b"/>
              <a:pathLst>
                <a:path w="280714" h="640381" extrusionOk="0">
                  <a:moveTo>
                    <a:pt x="204452" y="530242"/>
                  </a:moveTo>
                  <a:cubicBezTo>
                    <a:pt x="-41306" y="421045"/>
                    <a:pt x="111050" y="186471"/>
                    <a:pt x="0" y="0"/>
                  </a:cubicBezTo>
                  <a:lnTo>
                    <a:pt x="0" y="640381"/>
                  </a:lnTo>
                  <a:lnTo>
                    <a:pt x="280715" y="640381"/>
                  </a:lnTo>
                  <a:cubicBezTo>
                    <a:pt x="280377" y="593220"/>
                    <a:pt x="242475" y="556201"/>
                    <a:pt x="204452" y="53024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8556976" y="0"/>
              <a:ext cx="369694" cy="131794"/>
            </a:xfrm>
            <a:custGeom>
              <a:avLst/>
              <a:gdLst/>
              <a:ahLst/>
              <a:cxnLst/>
              <a:rect l="l" t="t" r="r" b="b"/>
              <a:pathLst>
                <a:path w="141781" h="50303" extrusionOk="0">
                  <a:moveTo>
                    <a:pt x="141782" y="0"/>
                  </a:moveTo>
                  <a:lnTo>
                    <a:pt x="0" y="0"/>
                  </a:lnTo>
                  <a:cubicBezTo>
                    <a:pt x="22572" y="66793"/>
                    <a:pt x="119499" y="67349"/>
                    <a:pt x="1417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0" y="4839027"/>
              <a:ext cx="326660" cy="311874"/>
            </a:xfrm>
            <a:custGeom>
              <a:avLst/>
              <a:gdLst/>
              <a:ahLst/>
              <a:cxnLst/>
              <a:rect l="l" t="t" r="r" b="b"/>
              <a:pathLst>
                <a:path w="125277" h="119036" extrusionOk="0">
                  <a:moveTo>
                    <a:pt x="0" y="1339"/>
                  </a:moveTo>
                  <a:lnTo>
                    <a:pt x="0" y="119037"/>
                  </a:lnTo>
                  <a:lnTo>
                    <a:pt x="124231" y="119037"/>
                  </a:lnTo>
                  <a:cubicBezTo>
                    <a:pt x="134491" y="50143"/>
                    <a:pt x="67596" y="-9793"/>
                    <a:pt x="0" y="13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316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-10" y="-20"/>
            <a:ext cx="11928345" cy="6856029"/>
            <a:chOff x="-8" y="-15"/>
            <a:chExt cx="8946259" cy="5142022"/>
          </a:xfrm>
        </p:grpSpPr>
        <p:sp>
          <p:nvSpPr>
            <p:cNvPr id="20" name="Google Shape;20;p3"/>
            <p:cNvSpPr/>
            <p:nvPr/>
          </p:nvSpPr>
          <p:spPr>
            <a:xfrm>
              <a:off x="-8" y="-15"/>
              <a:ext cx="8946259" cy="5142022"/>
            </a:xfrm>
            <a:custGeom>
              <a:avLst/>
              <a:gdLst/>
              <a:ahLst/>
              <a:cxnLst/>
              <a:rect l="l" t="t" r="r" b="b"/>
              <a:pathLst>
                <a:path w="3976115" h="2285343" extrusionOk="0">
                  <a:moveTo>
                    <a:pt x="3715113" y="1727704"/>
                  </a:moveTo>
                  <a:cubicBezTo>
                    <a:pt x="3553145" y="1479660"/>
                    <a:pt x="3183314" y="1298028"/>
                    <a:pt x="3214303" y="961828"/>
                  </a:cubicBezTo>
                  <a:cubicBezTo>
                    <a:pt x="3275164" y="519540"/>
                    <a:pt x="4004911" y="481834"/>
                    <a:pt x="397523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797837" y="2285343"/>
                  </a:lnTo>
                  <a:cubicBezTo>
                    <a:pt x="3851674" y="2096210"/>
                    <a:pt x="3821539" y="1893038"/>
                    <a:pt x="3715113" y="17277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" y="279"/>
              <a:ext cx="8777943" cy="5141725"/>
            </a:xfrm>
            <a:custGeom>
              <a:avLst/>
              <a:gdLst/>
              <a:ahLst/>
              <a:cxnLst/>
              <a:rect l="l" t="t" r="r" b="b"/>
              <a:pathLst>
                <a:path w="3901308" h="2285211" extrusionOk="0">
                  <a:moveTo>
                    <a:pt x="3708416" y="1627264"/>
                  </a:moveTo>
                  <a:cubicBezTo>
                    <a:pt x="3572709" y="1407927"/>
                    <a:pt x="3290527" y="1355375"/>
                    <a:pt x="3101311" y="1197194"/>
                  </a:cubicBezTo>
                  <a:cubicBezTo>
                    <a:pt x="2819851" y="972075"/>
                    <a:pt x="2929822" y="645861"/>
                    <a:pt x="3238200" y="512379"/>
                  </a:cubicBezTo>
                  <a:cubicBezTo>
                    <a:pt x="3501671" y="404123"/>
                    <a:pt x="3817403" y="307231"/>
                    <a:pt x="3901309" y="0"/>
                  </a:cubicBezTo>
                  <a:lnTo>
                    <a:pt x="0" y="0"/>
                  </a:lnTo>
                  <a:lnTo>
                    <a:pt x="0" y="2285212"/>
                  </a:lnTo>
                  <a:lnTo>
                    <a:pt x="3706316" y="2285212"/>
                  </a:lnTo>
                  <a:cubicBezTo>
                    <a:pt x="3772955" y="2075136"/>
                    <a:pt x="3829155" y="1827421"/>
                    <a:pt x="3708416" y="1627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-8" y="-15"/>
              <a:ext cx="8089742" cy="5142022"/>
            </a:xfrm>
            <a:custGeom>
              <a:avLst/>
              <a:gdLst/>
              <a:ahLst/>
              <a:cxnLst/>
              <a:rect l="l" t="t" r="r" b="b"/>
              <a:pathLst>
                <a:path w="3595441" h="2285343" extrusionOk="0">
                  <a:moveTo>
                    <a:pt x="3552685" y="1939028"/>
                  </a:moveTo>
                  <a:cubicBezTo>
                    <a:pt x="3582951" y="1866769"/>
                    <a:pt x="3608688" y="1786430"/>
                    <a:pt x="3587941" y="1710756"/>
                  </a:cubicBezTo>
                  <a:cubicBezTo>
                    <a:pt x="3534498" y="1533394"/>
                    <a:pt x="3320006" y="1508301"/>
                    <a:pt x="3174975" y="1437027"/>
                  </a:cubicBezTo>
                  <a:cubicBezTo>
                    <a:pt x="2668322" y="1141424"/>
                    <a:pt x="2837184" y="491490"/>
                    <a:pt x="3386710" y="375811"/>
                  </a:cubicBezTo>
                  <a:cubicBezTo>
                    <a:pt x="3539619" y="223214"/>
                    <a:pt x="3233605" y="269393"/>
                    <a:pt x="3231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529771" y="2285343"/>
                  </a:lnTo>
                  <a:cubicBezTo>
                    <a:pt x="3445799" y="2181620"/>
                    <a:pt x="3505348" y="2046627"/>
                    <a:pt x="3552685" y="19390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-8" y="-15"/>
              <a:ext cx="7722567" cy="5142022"/>
            </a:xfrm>
            <a:custGeom>
              <a:avLst/>
              <a:gdLst/>
              <a:ahLst/>
              <a:cxnLst/>
              <a:rect l="l" t="t" r="r" b="b"/>
              <a:pathLst>
                <a:path w="3432252" h="2285343" extrusionOk="0">
                  <a:moveTo>
                    <a:pt x="3391175" y="1610448"/>
                  </a:moveTo>
                  <a:cubicBezTo>
                    <a:pt x="3154820" y="1398993"/>
                    <a:pt x="2585794" y="1926152"/>
                    <a:pt x="2757348" y="1289817"/>
                  </a:cubicBezTo>
                  <a:cubicBezTo>
                    <a:pt x="2798382" y="1034087"/>
                    <a:pt x="2836134" y="949413"/>
                    <a:pt x="2744218" y="711748"/>
                  </a:cubicBezTo>
                  <a:cubicBezTo>
                    <a:pt x="2699901" y="597119"/>
                    <a:pt x="2750258" y="443405"/>
                    <a:pt x="2854123" y="377781"/>
                  </a:cubicBezTo>
                  <a:cubicBezTo>
                    <a:pt x="2907894" y="343820"/>
                    <a:pt x="2975649" y="340667"/>
                    <a:pt x="3033622" y="314391"/>
                  </a:cubicBezTo>
                  <a:cubicBezTo>
                    <a:pt x="3146810" y="262956"/>
                    <a:pt x="3198151" y="113643"/>
                    <a:pt x="315403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248902" y="2285343"/>
                  </a:lnTo>
                  <a:cubicBezTo>
                    <a:pt x="3296108" y="2104303"/>
                    <a:pt x="3524059" y="1769220"/>
                    <a:pt x="3391175" y="16104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-8" y="279"/>
              <a:ext cx="7515353" cy="5141725"/>
            </a:xfrm>
            <a:custGeom>
              <a:avLst/>
              <a:gdLst/>
              <a:ahLst/>
              <a:cxnLst/>
              <a:rect l="l" t="t" r="r" b="b"/>
              <a:pathLst>
                <a:path w="3340157" h="2285211" extrusionOk="0">
                  <a:moveTo>
                    <a:pt x="3332546" y="1708063"/>
                  </a:moveTo>
                  <a:cubicBezTo>
                    <a:pt x="3232751" y="1497856"/>
                    <a:pt x="2822478" y="1757067"/>
                    <a:pt x="2658145" y="1700246"/>
                  </a:cubicBezTo>
                  <a:cubicBezTo>
                    <a:pt x="2602077" y="1669043"/>
                    <a:pt x="2603390" y="1587391"/>
                    <a:pt x="2617571" y="1524788"/>
                  </a:cubicBezTo>
                  <a:cubicBezTo>
                    <a:pt x="2805211" y="813501"/>
                    <a:pt x="2305910" y="683961"/>
                    <a:pt x="2591309" y="305851"/>
                  </a:cubicBezTo>
                  <a:cubicBezTo>
                    <a:pt x="2667271" y="248438"/>
                    <a:pt x="2771859" y="256978"/>
                    <a:pt x="2867057" y="253299"/>
                  </a:cubicBezTo>
                  <a:cubicBezTo>
                    <a:pt x="3011497" y="258160"/>
                    <a:pt x="3169526" y="147013"/>
                    <a:pt x="3083716" y="0"/>
                  </a:cubicBezTo>
                  <a:lnTo>
                    <a:pt x="0" y="0"/>
                  </a:lnTo>
                  <a:lnTo>
                    <a:pt x="0" y="2285212"/>
                  </a:lnTo>
                  <a:lnTo>
                    <a:pt x="2966654" y="2285212"/>
                  </a:lnTo>
                  <a:lnTo>
                    <a:pt x="3265185" y="1907496"/>
                  </a:lnTo>
                  <a:cubicBezTo>
                    <a:pt x="3310814" y="1849755"/>
                    <a:pt x="3359202" y="1776708"/>
                    <a:pt x="3332546" y="17080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8" y="-15"/>
              <a:ext cx="6899245" cy="5142022"/>
            </a:xfrm>
            <a:custGeom>
              <a:avLst/>
              <a:gdLst/>
              <a:ahLst/>
              <a:cxnLst/>
              <a:rect l="l" t="t" r="r" b="b"/>
              <a:pathLst>
                <a:path w="3066331" h="2285343" extrusionOk="0">
                  <a:moveTo>
                    <a:pt x="2774025" y="2159416"/>
                  </a:moveTo>
                  <a:cubicBezTo>
                    <a:pt x="2884784" y="2071195"/>
                    <a:pt x="3113261" y="1994798"/>
                    <a:pt x="3057783" y="1815794"/>
                  </a:cubicBezTo>
                  <a:cubicBezTo>
                    <a:pt x="2965867" y="1636921"/>
                    <a:pt x="2740147" y="1764293"/>
                    <a:pt x="2598203" y="1801802"/>
                  </a:cubicBezTo>
                  <a:cubicBezTo>
                    <a:pt x="2515150" y="1819341"/>
                    <a:pt x="2413058" y="1800751"/>
                    <a:pt x="2374190" y="1725339"/>
                  </a:cubicBezTo>
                  <a:cubicBezTo>
                    <a:pt x="2293436" y="1490236"/>
                    <a:pt x="2625778" y="1181823"/>
                    <a:pt x="2584810" y="955785"/>
                  </a:cubicBezTo>
                  <a:cubicBezTo>
                    <a:pt x="2401896" y="572091"/>
                    <a:pt x="2113871" y="610914"/>
                    <a:pt x="2415881" y="176640"/>
                  </a:cubicBezTo>
                  <a:cubicBezTo>
                    <a:pt x="2448708" y="123562"/>
                    <a:pt x="2465253" y="51829"/>
                    <a:pt x="242901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97013" y="2285343"/>
                  </a:lnTo>
                  <a:cubicBezTo>
                    <a:pt x="2706335" y="2237916"/>
                    <a:pt x="2736733" y="2191604"/>
                    <a:pt x="2774025" y="215941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914400" y="2831467"/>
            <a:ext cx="6088400" cy="62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ubTitle" idx="1"/>
          </p:nvPr>
        </p:nvSpPr>
        <p:spPr>
          <a:xfrm>
            <a:off x="914400" y="3588103"/>
            <a:ext cx="6088400" cy="4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883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-20" y="-16"/>
            <a:ext cx="12192000" cy="6857013"/>
            <a:chOff x="-15" y="-12"/>
            <a:chExt cx="9144000" cy="5142760"/>
          </a:xfrm>
        </p:grpSpPr>
        <p:sp>
          <p:nvSpPr>
            <p:cNvPr id="30" name="Google Shape;30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3082140" y="1095966"/>
                  </a:moveTo>
                  <a:cubicBezTo>
                    <a:pt x="3009920" y="1483535"/>
                    <a:pt x="2684604" y="1652423"/>
                    <a:pt x="2340247" y="1756870"/>
                  </a:cubicBezTo>
                  <a:cubicBezTo>
                    <a:pt x="2062726" y="1889038"/>
                    <a:pt x="1710754" y="2209274"/>
                    <a:pt x="1410451" y="1968719"/>
                  </a:cubicBezTo>
                  <a:cubicBezTo>
                    <a:pt x="1225437" y="1799240"/>
                    <a:pt x="1294637" y="1499038"/>
                    <a:pt x="1163131" y="1300130"/>
                  </a:cubicBezTo>
                  <a:cubicBezTo>
                    <a:pt x="1007925" y="1131044"/>
                    <a:pt x="934129" y="954405"/>
                    <a:pt x="1065241" y="739731"/>
                  </a:cubicBezTo>
                  <a:cubicBezTo>
                    <a:pt x="1141071" y="619191"/>
                    <a:pt x="1267193" y="537210"/>
                    <a:pt x="1400931" y="488403"/>
                  </a:cubicBezTo>
                  <a:cubicBezTo>
                    <a:pt x="1570582" y="433092"/>
                    <a:pt x="1749227" y="457725"/>
                    <a:pt x="1892025" y="340141"/>
                  </a:cubicBezTo>
                  <a:cubicBezTo>
                    <a:pt x="2028520" y="295144"/>
                    <a:pt x="2144860" y="404583"/>
                    <a:pt x="2263825" y="452602"/>
                  </a:cubicBezTo>
                  <a:cubicBezTo>
                    <a:pt x="2464399" y="532086"/>
                    <a:pt x="2709749" y="457791"/>
                    <a:pt x="2894895" y="568544"/>
                  </a:cubicBezTo>
                  <a:cubicBezTo>
                    <a:pt x="3071701" y="674370"/>
                    <a:pt x="3124422" y="904546"/>
                    <a:pt x="3082140" y="10959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2928181" y="1644672"/>
                  </a:moveTo>
                  <a:cubicBezTo>
                    <a:pt x="2752031" y="1744652"/>
                    <a:pt x="2539574" y="1757330"/>
                    <a:pt x="2353575" y="1837405"/>
                  </a:cubicBezTo>
                  <a:cubicBezTo>
                    <a:pt x="2238351" y="1887067"/>
                    <a:pt x="2135800" y="1961427"/>
                    <a:pt x="2027667" y="2025015"/>
                  </a:cubicBezTo>
                  <a:cubicBezTo>
                    <a:pt x="1831098" y="2157840"/>
                    <a:pt x="1492781" y="2223332"/>
                    <a:pt x="1363048" y="1974828"/>
                  </a:cubicBezTo>
                  <a:cubicBezTo>
                    <a:pt x="1295031" y="1831362"/>
                    <a:pt x="1366725" y="1645657"/>
                    <a:pt x="1283213" y="1510665"/>
                  </a:cubicBezTo>
                  <a:cubicBezTo>
                    <a:pt x="1230296" y="1425269"/>
                    <a:pt x="1129385" y="1384410"/>
                    <a:pt x="1051782" y="1320165"/>
                  </a:cubicBezTo>
                  <a:cubicBezTo>
                    <a:pt x="821992" y="1139256"/>
                    <a:pt x="837289" y="755825"/>
                    <a:pt x="1081129" y="594097"/>
                  </a:cubicBezTo>
                  <a:cubicBezTo>
                    <a:pt x="1196287" y="513825"/>
                    <a:pt x="1340398" y="491227"/>
                    <a:pt x="1474530" y="449580"/>
                  </a:cubicBezTo>
                  <a:cubicBezTo>
                    <a:pt x="1963063" y="306639"/>
                    <a:pt x="1790195" y="86842"/>
                    <a:pt x="2168495" y="320828"/>
                  </a:cubicBezTo>
                  <a:cubicBezTo>
                    <a:pt x="2375700" y="414830"/>
                    <a:pt x="2611268" y="397422"/>
                    <a:pt x="2823988" y="466462"/>
                  </a:cubicBezTo>
                  <a:cubicBezTo>
                    <a:pt x="3336485" y="633839"/>
                    <a:pt x="3403715" y="1390190"/>
                    <a:pt x="2928181" y="16446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-15" y="-12"/>
              <a:ext cx="9144000" cy="5142760"/>
            </a:xfrm>
            <a:custGeom>
              <a:avLst/>
              <a:gdLst/>
              <a:ahLst/>
              <a:cxnLst/>
              <a:rect l="l" t="t" r="r" b="b"/>
              <a:pathLst>
                <a:path w="4064000" h="2285671" extrusionOk="0">
                  <a:moveTo>
                    <a:pt x="0" y="0"/>
                  </a:moveTo>
                  <a:lnTo>
                    <a:pt x="0" y="2285343"/>
                  </a:lnTo>
                  <a:lnTo>
                    <a:pt x="1470656" y="2285343"/>
                  </a:lnTo>
                  <a:cubicBezTo>
                    <a:pt x="1204690" y="2184378"/>
                    <a:pt x="1192479" y="1951180"/>
                    <a:pt x="1261088" y="1710493"/>
                  </a:cubicBezTo>
                  <a:cubicBezTo>
                    <a:pt x="1271330" y="1635344"/>
                    <a:pt x="1261088" y="1550013"/>
                    <a:pt x="1204165" y="1499761"/>
                  </a:cubicBezTo>
                  <a:cubicBezTo>
                    <a:pt x="1167793" y="1467507"/>
                    <a:pt x="1118814" y="1455157"/>
                    <a:pt x="1073448" y="1437290"/>
                  </a:cubicBezTo>
                  <a:cubicBezTo>
                    <a:pt x="859283" y="1352550"/>
                    <a:pt x="718586" y="1111732"/>
                    <a:pt x="749903" y="883395"/>
                  </a:cubicBezTo>
                  <a:cubicBezTo>
                    <a:pt x="781220" y="655057"/>
                    <a:pt x="981532" y="461076"/>
                    <a:pt x="1210665" y="437165"/>
                  </a:cubicBezTo>
                  <a:cubicBezTo>
                    <a:pt x="1329893" y="424749"/>
                    <a:pt x="1459298" y="444982"/>
                    <a:pt x="1559946" y="379949"/>
                  </a:cubicBezTo>
                  <a:cubicBezTo>
                    <a:pt x="1685083" y="299019"/>
                    <a:pt x="1663286" y="117190"/>
                    <a:pt x="1869834" y="106680"/>
                  </a:cubicBezTo>
                  <a:cubicBezTo>
                    <a:pt x="2081175" y="95644"/>
                    <a:pt x="2338737" y="351308"/>
                    <a:pt x="2756167" y="384350"/>
                  </a:cubicBezTo>
                  <a:cubicBezTo>
                    <a:pt x="2901919" y="395911"/>
                    <a:pt x="3039793" y="478024"/>
                    <a:pt x="3144840" y="580302"/>
                  </a:cubicBezTo>
                  <a:cubicBezTo>
                    <a:pt x="3559644" y="1035335"/>
                    <a:pt x="3159810" y="1809684"/>
                    <a:pt x="2608839" y="1934166"/>
                  </a:cubicBezTo>
                  <a:cubicBezTo>
                    <a:pt x="2494863" y="1963070"/>
                    <a:pt x="2375175" y="1970887"/>
                    <a:pt x="2263629" y="2009052"/>
                  </a:cubicBezTo>
                  <a:cubicBezTo>
                    <a:pt x="2066009" y="2076122"/>
                    <a:pt x="1907323" y="2233448"/>
                    <a:pt x="1702678" y="2285672"/>
                  </a:cubicBezTo>
                  <a:lnTo>
                    <a:pt x="4064000" y="2285672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1416163" y="2285343"/>
                  </a:lnTo>
                  <a:cubicBezTo>
                    <a:pt x="1016131" y="2089260"/>
                    <a:pt x="1245462" y="1851791"/>
                    <a:pt x="1134375" y="1571953"/>
                  </a:cubicBezTo>
                  <a:cubicBezTo>
                    <a:pt x="1082245" y="1479988"/>
                    <a:pt x="974900" y="1438932"/>
                    <a:pt x="887646" y="1379746"/>
                  </a:cubicBezTo>
                  <a:cubicBezTo>
                    <a:pt x="644725" y="1237790"/>
                    <a:pt x="576970" y="844243"/>
                    <a:pt x="798356" y="660378"/>
                  </a:cubicBezTo>
                  <a:cubicBezTo>
                    <a:pt x="1191231" y="477761"/>
                    <a:pt x="1102598" y="589959"/>
                    <a:pt x="1414653" y="229454"/>
                  </a:cubicBezTo>
                  <a:cubicBezTo>
                    <a:pt x="1579183" y="67398"/>
                    <a:pt x="1821709" y="34618"/>
                    <a:pt x="2050515" y="52814"/>
                  </a:cubicBezTo>
                  <a:cubicBezTo>
                    <a:pt x="2243013" y="68120"/>
                    <a:pt x="2368281" y="221046"/>
                    <a:pt x="2554608" y="260788"/>
                  </a:cubicBezTo>
                  <a:cubicBezTo>
                    <a:pt x="2689462" y="289560"/>
                    <a:pt x="2831538" y="284962"/>
                    <a:pt x="2960483" y="339287"/>
                  </a:cubicBezTo>
                  <a:cubicBezTo>
                    <a:pt x="3426629" y="523218"/>
                    <a:pt x="3494318" y="1497133"/>
                    <a:pt x="3143658" y="1800356"/>
                  </a:cubicBezTo>
                  <a:cubicBezTo>
                    <a:pt x="3081681" y="1850543"/>
                    <a:pt x="3007557" y="1882797"/>
                    <a:pt x="2934418" y="1914459"/>
                  </a:cubicBezTo>
                  <a:cubicBezTo>
                    <a:pt x="2621642" y="2045838"/>
                    <a:pt x="2314051" y="2199487"/>
                    <a:pt x="1985254" y="2285343"/>
                  </a:cubicBezTo>
                  <a:lnTo>
                    <a:pt x="4064000" y="2285343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5408537" y="-12"/>
              <a:ext cx="3735448" cy="5142022"/>
            </a:xfrm>
            <a:custGeom>
              <a:avLst/>
              <a:gdLst/>
              <a:ahLst/>
              <a:cxnLst/>
              <a:rect l="l" t="t" r="r" b="b"/>
              <a:pathLst>
                <a:path w="1660199" h="2285343" extrusionOk="0">
                  <a:moveTo>
                    <a:pt x="12277" y="0"/>
                  </a:moveTo>
                  <a:cubicBezTo>
                    <a:pt x="549133" y="201339"/>
                    <a:pt x="949098" y="345528"/>
                    <a:pt x="1082901" y="960974"/>
                  </a:cubicBezTo>
                  <a:cubicBezTo>
                    <a:pt x="1153480" y="1137745"/>
                    <a:pt x="1237780" y="1246921"/>
                    <a:pt x="1196090" y="1454435"/>
                  </a:cubicBezTo>
                  <a:cubicBezTo>
                    <a:pt x="1161162" y="1696304"/>
                    <a:pt x="946604" y="1836289"/>
                    <a:pt x="738676" y="1927860"/>
                  </a:cubicBezTo>
                  <a:lnTo>
                    <a:pt x="0" y="2285343"/>
                  </a:lnTo>
                  <a:lnTo>
                    <a:pt x="1660200" y="2285343"/>
                  </a:lnTo>
                  <a:lnTo>
                    <a:pt x="16602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6171372" y="-12"/>
              <a:ext cx="2972610" cy="5142317"/>
            </a:xfrm>
            <a:custGeom>
              <a:avLst/>
              <a:gdLst/>
              <a:ahLst/>
              <a:cxnLst/>
              <a:rect l="l" t="t" r="r" b="b"/>
              <a:pathLst>
                <a:path w="1321160" h="2285474" extrusionOk="0">
                  <a:moveTo>
                    <a:pt x="1321161" y="0"/>
                  </a:moveTo>
                  <a:lnTo>
                    <a:pt x="0" y="0"/>
                  </a:lnTo>
                  <a:cubicBezTo>
                    <a:pt x="438374" y="300136"/>
                    <a:pt x="961113" y="748862"/>
                    <a:pt x="991970" y="1313268"/>
                  </a:cubicBezTo>
                  <a:cubicBezTo>
                    <a:pt x="960391" y="1723828"/>
                    <a:pt x="665340" y="2083873"/>
                    <a:pt x="318226" y="2285475"/>
                  </a:cubicBezTo>
                  <a:lnTo>
                    <a:pt x="1321161" y="22854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-15" y="-12"/>
              <a:ext cx="3691132" cy="5142022"/>
            </a:xfrm>
            <a:custGeom>
              <a:avLst/>
              <a:gdLst/>
              <a:ahLst/>
              <a:cxnLst/>
              <a:rect l="l" t="t" r="r" b="b"/>
              <a:pathLst>
                <a:path w="1640503" h="2285343" extrusionOk="0">
                  <a:moveTo>
                    <a:pt x="962295" y="2241265"/>
                  </a:moveTo>
                  <a:cubicBezTo>
                    <a:pt x="959603" y="1786562"/>
                    <a:pt x="1193923" y="1717653"/>
                    <a:pt x="698693" y="1419356"/>
                  </a:cubicBezTo>
                  <a:cubicBezTo>
                    <a:pt x="447303" y="1226032"/>
                    <a:pt x="409814" y="829857"/>
                    <a:pt x="619908" y="592652"/>
                  </a:cubicBezTo>
                  <a:cubicBezTo>
                    <a:pt x="713925" y="482688"/>
                    <a:pt x="844971" y="412334"/>
                    <a:pt x="972734" y="344608"/>
                  </a:cubicBezTo>
                  <a:cubicBezTo>
                    <a:pt x="1195499" y="230505"/>
                    <a:pt x="1411830" y="101556"/>
                    <a:pt x="1640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973587" y="2285343"/>
                  </a:lnTo>
                  <a:cubicBezTo>
                    <a:pt x="968722" y="2270957"/>
                    <a:pt x="964947" y="2256223"/>
                    <a:pt x="962295" y="22412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-15" y="-12"/>
              <a:ext cx="2881318" cy="5142022"/>
            </a:xfrm>
            <a:custGeom>
              <a:avLst/>
              <a:gdLst/>
              <a:ahLst/>
              <a:cxnLst/>
              <a:rect l="l" t="t" r="r" b="b"/>
              <a:pathLst>
                <a:path w="1280586" h="2285343" extrusionOk="0">
                  <a:moveTo>
                    <a:pt x="814113" y="2168153"/>
                  </a:moveTo>
                  <a:cubicBezTo>
                    <a:pt x="750954" y="1388022"/>
                    <a:pt x="-112400" y="736578"/>
                    <a:pt x="1008121" y="209813"/>
                  </a:cubicBezTo>
                  <a:cubicBezTo>
                    <a:pt x="1135294" y="165669"/>
                    <a:pt x="1259183" y="161202"/>
                    <a:pt x="128058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838274" y="2285343"/>
                  </a:lnTo>
                  <a:cubicBezTo>
                    <a:pt x="821880" y="2248478"/>
                    <a:pt x="813640" y="2208499"/>
                    <a:pt x="814113" y="21681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3590800" y="2882400"/>
            <a:ext cx="5010800" cy="109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474121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667">
                <a:solidFill>
                  <a:schemeClr val="lt1"/>
                </a:solidFill>
              </a:defRPr>
            </a:lvl1pPr>
            <a:lvl2pPr marL="1219170" lvl="1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667">
                <a:solidFill>
                  <a:schemeClr val="lt1"/>
                </a:solidFill>
              </a:defRPr>
            </a:lvl2pPr>
            <a:lvl3pPr marL="1828754" lvl="2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667">
                <a:solidFill>
                  <a:schemeClr val="lt1"/>
                </a:solidFill>
              </a:defRPr>
            </a:lvl3pPr>
            <a:lvl4pPr marL="2438339" lvl="3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667">
                <a:solidFill>
                  <a:schemeClr val="lt1"/>
                </a:solidFill>
              </a:defRPr>
            </a:lvl4pPr>
            <a:lvl5pPr marL="3047924" lvl="4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667">
                <a:solidFill>
                  <a:schemeClr val="lt1"/>
                </a:solidFill>
              </a:defRPr>
            </a:lvl5pPr>
            <a:lvl6pPr marL="3657509" lvl="5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667">
                <a:solidFill>
                  <a:schemeClr val="lt1"/>
                </a:solidFill>
              </a:defRPr>
            </a:lvl6pPr>
            <a:lvl7pPr marL="4267093" lvl="6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667">
                <a:solidFill>
                  <a:schemeClr val="lt1"/>
                </a:solidFill>
              </a:defRPr>
            </a:lvl7pPr>
            <a:lvl8pPr marL="4876678" lvl="7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667">
                <a:solidFill>
                  <a:schemeClr val="lt1"/>
                </a:solidFill>
              </a:defRPr>
            </a:lvl8pPr>
            <a:lvl9pPr marL="5486263" lvl="8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667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4791200" y="940225"/>
            <a:ext cx="2609600" cy="871600"/>
          </a:xfrm>
          <a:prstGeom prst="rect">
            <a:avLst/>
          </a:prstGeom>
          <a:noFill/>
          <a:ln>
            <a:noFill/>
          </a:ln>
          <a:effectLst>
            <a:outerShdw blurRad="142875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2800" b="0" i="0" u="none" strike="noStrike" kern="0" cap="none" spc="0" normalizeH="0" baseline="0" noProof="0">
                <a:ln>
                  <a:noFill/>
                </a:ln>
                <a:solidFill>
                  <a:srgbClr val="F97830"/>
                </a:solidFill>
                <a:effectLst/>
                <a:uLnTx/>
                <a:uFillTx/>
                <a:latin typeface="Kulim Park"/>
                <a:ea typeface="Kulim Park"/>
                <a:cs typeface="Kulim Park"/>
                <a:sym typeface="Kulim Park"/>
              </a:rPr>
              <a:t>“</a:t>
            </a:r>
            <a:endParaRPr kumimoji="0" sz="12800" b="0" i="0" u="none" strike="noStrike" kern="0" cap="none" spc="0" normalizeH="0" baseline="0" noProof="0">
              <a:ln>
                <a:noFill/>
              </a:ln>
              <a:solidFill>
                <a:srgbClr val="F97830"/>
              </a:solidFill>
              <a:effectLst/>
              <a:uLnTx/>
              <a:uFillTx/>
              <a:latin typeface="Kulim Park"/>
              <a:ea typeface="Kulim Park"/>
              <a:cs typeface="Kulim Park"/>
              <a:sym typeface="Kulim Park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2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5"/>
          <p:cNvGrpSpPr/>
          <p:nvPr/>
        </p:nvGrpSpPr>
        <p:grpSpPr>
          <a:xfrm>
            <a:off x="-2" y="-1772"/>
            <a:ext cx="12193179" cy="6862927"/>
            <a:chOff x="-1" y="-1329"/>
            <a:chExt cx="9144884" cy="5147195"/>
          </a:xfrm>
        </p:grpSpPr>
        <p:sp>
          <p:nvSpPr>
            <p:cNvPr id="43" name="Google Shape;43;p5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-1" y="-1181"/>
              <a:ext cx="9144884" cy="5147046"/>
            </a:xfrm>
            <a:custGeom>
              <a:avLst/>
              <a:gdLst/>
              <a:ahLst/>
              <a:cxnLst/>
              <a:rect l="l" t="t" r="r" b="b"/>
              <a:pathLst>
                <a:path w="4064393" h="2287576" extrusionOk="0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-1" y="-1032"/>
              <a:ext cx="9144884" cy="5146898"/>
            </a:xfrm>
            <a:custGeom>
              <a:avLst/>
              <a:gdLst/>
              <a:ahLst/>
              <a:cxnLst/>
              <a:rect l="l" t="t" r="r" b="b"/>
              <a:pathLst>
                <a:path w="4064393" h="2287510" extrusionOk="0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6953600" cy="392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91054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1pPr>
            <a:lvl2pPr marL="1219170" lvl="1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828754" lvl="2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marL="2438339" lvl="3" indent="-491054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marL="3047924" lvl="4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3657509" lvl="5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4267093" lvl="6" indent="-491054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4876678" lvl="7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5486263" lvl="8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0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6"/>
          <p:cNvGrpSpPr/>
          <p:nvPr/>
        </p:nvGrpSpPr>
        <p:grpSpPr>
          <a:xfrm>
            <a:off x="9" y="-49"/>
            <a:ext cx="8342020" cy="6856029"/>
            <a:chOff x="-8" y="-13"/>
            <a:chExt cx="7710766" cy="5142022"/>
          </a:xfrm>
        </p:grpSpPr>
        <p:sp>
          <p:nvSpPr>
            <p:cNvPr id="54" name="Google Shape;54;p6"/>
            <p:cNvSpPr/>
            <p:nvPr/>
          </p:nvSpPr>
          <p:spPr>
            <a:xfrm>
              <a:off x="-8" y="-13"/>
              <a:ext cx="7710766" cy="5142022"/>
            </a:xfrm>
            <a:custGeom>
              <a:avLst/>
              <a:gdLst/>
              <a:ahLst/>
              <a:cxnLst/>
              <a:rect l="l" t="t" r="r" b="b"/>
              <a:pathLst>
                <a:path w="3427007" h="2285343" extrusionOk="0">
                  <a:moveTo>
                    <a:pt x="3264200" y="1931013"/>
                  </a:moveTo>
                  <a:cubicBezTo>
                    <a:pt x="3059555" y="1738083"/>
                    <a:pt x="2707189" y="1625228"/>
                    <a:pt x="2663923" y="1311888"/>
                  </a:cubicBezTo>
                  <a:cubicBezTo>
                    <a:pt x="2646918" y="776320"/>
                    <a:pt x="3405816" y="668129"/>
                    <a:pt x="325855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426103" y="2285343"/>
                  </a:lnTo>
                  <a:cubicBezTo>
                    <a:pt x="3436148" y="2153964"/>
                    <a:pt x="3361302" y="2023504"/>
                    <a:pt x="3264200" y="193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7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6"/>
            <p:cNvSpPr/>
            <p:nvPr/>
          </p:nvSpPr>
          <p:spPr>
            <a:xfrm>
              <a:off x="-8" y="-13"/>
              <a:ext cx="7536339" cy="5142022"/>
            </a:xfrm>
            <a:custGeom>
              <a:avLst/>
              <a:gdLst/>
              <a:ahLst/>
              <a:cxnLst/>
              <a:rect l="l" t="t" r="r" b="b"/>
              <a:pathLst>
                <a:path w="3349484" h="2285343" extrusionOk="0">
                  <a:moveTo>
                    <a:pt x="3135123" y="1986849"/>
                  </a:moveTo>
                  <a:cubicBezTo>
                    <a:pt x="3002568" y="1888315"/>
                    <a:pt x="2836659" y="1848901"/>
                    <a:pt x="2687952" y="1777628"/>
                  </a:cubicBezTo>
                  <a:cubicBezTo>
                    <a:pt x="2379377" y="1643884"/>
                    <a:pt x="2269472" y="1317800"/>
                    <a:pt x="2551129" y="1092748"/>
                  </a:cubicBezTo>
                  <a:cubicBezTo>
                    <a:pt x="2647246" y="1012409"/>
                    <a:pt x="2763520" y="961040"/>
                    <a:pt x="2873688" y="901459"/>
                  </a:cubicBezTo>
                  <a:cubicBezTo>
                    <a:pt x="3268796" y="717528"/>
                    <a:pt x="3285865" y="371278"/>
                    <a:pt x="315468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349485" y="2285343"/>
                  </a:lnTo>
                  <a:cubicBezTo>
                    <a:pt x="3310420" y="2166169"/>
                    <a:pt x="3235575" y="2061939"/>
                    <a:pt x="3135123" y="1986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-8" y="-13"/>
              <a:ext cx="6852517" cy="5142022"/>
            </a:xfrm>
            <a:custGeom>
              <a:avLst/>
              <a:gdLst/>
              <a:ahLst/>
              <a:cxnLst/>
              <a:rect l="l" t="t" r="r" b="b"/>
              <a:pathLst>
                <a:path w="3045563" h="2285343" extrusionOk="0">
                  <a:moveTo>
                    <a:pt x="2807574" y="2063115"/>
                  </a:moveTo>
                  <a:cubicBezTo>
                    <a:pt x="2956478" y="1994404"/>
                    <a:pt x="2840008" y="1887198"/>
                    <a:pt x="2727411" y="1875177"/>
                  </a:cubicBezTo>
                  <a:cubicBezTo>
                    <a:pt x="2250301" y="1750695"/>
                    <a:pt x="2181824" y="1070150"/>
                    <a:pt x="2624661" y="853112"/>
                  </a:cubicBezTo>
                  <a:cubicBezTo>
                    <a:pt x="2701215" y="814552"/>
                    <a:pt x="2785909" y="794451"/>
                    <a:pt x="2863446" y="757796"/>
                  </a:cubicBezTo>
                  <a:cubicBezTo>
                    <a:pt x="3297881" y="540560"/>
                    <a:pt x="2793262" y="253036"/>
                    <a:pt x="298339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81190" y="2285343"/>
                  </a:lnTo>
                  <a:cubicBezTo>
                    <a:pt x="2683685" y="2196596"/>
                    <a:pt x="2730299" y="2108047"/>
                    <a:pt x="2807574" y="2063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6"/>
            <p:cNvSpPr/>
            <p:nvPr/>
          </p:nvSpPr>
          <p:spPr>
            <a:xfrm>
              <a:off x="-8" y="-13"/>
              <a:ext cx="6478551" cy="5142022"/>
            </a:xfrm>
            <a:custGeom>
              <a:avLst/>
              <a:gdLst/>
              <a:ahLst/>
              <a:cxnLst/>
              <a:rect l="l" t="t" r="r" b="b"/>
              <a:pathLst>
                <a:path w="2879356" h="2285343" extrusionOk="0">
                  <a:moveTo>
                    <a:pt x="2483636" y="1975748"/>
                  </a:moveTo>
                  <a:cubicBezTo>
                    <a:pt x="2425729" y="1949472"/>
                    <a:pt x="2357974" y="1946319"/>
                    <a:pt x="2304203" y="1912292"/>
                  </a:cubicBezTo>
                  <a:cubicBezTo>
                    <a:pt x="2200338" y="1846602"/>
                    <a:pt x="2149981" y="1693020"/>
                    <a:pt x="2194297" y="1578391"/>
                  </a:cubicBezTo>
                  <a:cubicBezTo>
                    <a:pt x="2362898" y="1262161"/>
                    <a:pt x="2082226" y="851863"/>
                    <a:pt x="2213994" y="698938"/>
                  </a:cubicBezTo>
                  <a:cubicBezTo>
                    <a:pt x="2289890" y="640671"/>
                    <a:pt x="2476086" y="701106"/>
                    <a:pt x="2569840" y="720484"/>
                  </a:cubicBezTo>
                  <a:cubicBezTo>
                    <a:pt x="3121795" y="827427"/>
                    <a:pt x="2785252" y="260657"/>
                    <a:pt x="269642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05819" y="2285343"/>
                  </a:lnTo>
                  <a:cubicBezTo>
                    <a:pt x="2646787" y="2172291"/>
                    <a:pt x="2595314" y="2026460"/>
                    <a:pt x="2483636" y="19757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6"/>
            <p:cNvSpPr/>
            <p:nvPr/>
          </p:nvSpPr>
          <p:spPr>
            <a:xfrm>
              <a:off x="-8" y="-13"/>
              <a:ext cx="6272190" cy="5142022"/>
            </a:xfrm>
            <a:custGeom>
              <a:avLst/>
              <a:gdLst/>
              <a:ahLst/>
              <a:cxnLst/>
              <a:rect l="l" t="t" r="r" b="b"/>
              <a:pathLst>
                <a:path w="2787640" h="2285343" extrusionOk="0">
                  <a:moveTo>
                    <a:pt x="2551129" y="2165460"/>
                  </a:moveTo>
                  <a:cubicBezTo>
                    <a:pt x="2474839" y="1961822"/>
                    <a:pt x="2182086" y="2092478"/>
                    <a:pt x="2041192" y="1984090"/>
                  </a:cubicBezTo>
                  <a:cubicBezTo>
                    <a:pt x="1755530" y="1606309"/>
                    <a:pt x="2254765" y="1476178"/>
                    <a:pt x="2067125" y="765219"/>
                  </a:cubicBezTo>
                  <a:cubicBezTo>
                    <a:pt x="2053010" y="702617"/>
                    <a:pt x="2051631" y="620702"/>
                    <a:pt x="2107765" y="589762"/>
                  </a:cubicBezTo>
                  <a:cubicBezTo>
                    <a:pt x="2139214" y="572223"/>
                    <a:pt x="2178081" y="579120"/>
                    <a:pt x="2213403" y="586543"/>
                  </a:cubicBezTo>
                  <a:cubicBezTo>
                    <a:pt x="2363423" y="609994"/>
                    <a:pt x="2512983" y="669378"/>
                    <a:pt x="2665433" y="663991"/>
                  </a:cubicBezTo>
                  <a:cubicBezTo>
                    <a:pt x="2829568" y="636467"/>
                    <a:pt x="2809872" y="484724"/>
                    <a:pt x="2714805" y="382445"/>
                  </a:cubicBezTo>
                  <a:cubicBezTo>
                    <a:pt x="2614157" y="255007"/>
                    <a:pt x="2513443" y="127523"/>
                    <a:pt x="241279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536094" y="2285343"/>
                  </a:lnTo>
                  <a:cubicBezTo>
                    <a:pt x="2555134" y="2247966"/>
                    <a:pt x="2563012" y="2205202"/>
                    <a:pt x="2551129" y="21654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6"/>
            <p:cNvSpPr/>
            <p:nvPr/>
          </p:nvSpPr>
          <p:spPr>
            <a:xfrm>
              <a:off x="-8" y="-13"/>
              <a:ext cx="5978795" cy="5142022"/>
            </a:xfrm>
            <a:custGeom>
              <a:avLst/>
              <a:gdLst/>
              <a:ahLst/>
              <a:cxnLst/>
              <a:rect l="l" t="t" r="r" b="b"/>
              <a:pathLst>
                <a:path w="2657242" h="2285343" extrusionOk="0">
                  <a:moveTo>
                    <a:pt x="2007248" y="2113499"/>
                  </a:moveTo>
                  <a:cubicBezTo>
                    <a:pt x="1570122" y="1477098"/>
                    <a:pt x="2433082" y="1775854"/>
                    <a:pt x="2003441" y="835244"/>
                  </a:cubicBezTo>
                  <a:cubicBezTo>
                    <a:pt x="1977901" y="745052"/>
                    <a:pt x="1922620" y="648094"/>
                    <a:pt x="1965558" y="564800"/>
                  </a:cubicBezTo>
                  <a:cubicBezTo>
                    <a:pt x="2004426" y="489322"/>
                    <a:pt x="2106518" y="470798"/>
                    <a:pt x="2189570" y="488337"/>
                  </a:cubicBezTo>
                  <a:cubicBezTo>
                    <a:pt x="2272623" y="505876"/>
                    <a:pt x="2348716" y="549428"/>
                    <a:pt x="2432491" y="564274"/>
                  </a:cubicBezTo>
                  <a:cubicBezTo>
                    <a:pt x="2646524" y="602374"/>
                    <a:pt x="2740016" y="398211"/>
                    <a:pt x="2567739" y="263810"/>
                  </a:cubicBezTo>
                  <a:cubicBezTo>
                    <a:pt x="2468142" y="185967"/>
                    <a:pt x="2311687" y="141430"/>
                    <a:pt x="228785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023268" y="2285343"/>
                  </a:lnTo>
                  <a:cubicBezTo>
                    <a:pt x="2055570" y="2233645"/>
                    <a:pt x="2039156" y="2165000"/>
                    <a:pt x="2007248" y="21134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609600" y="1402167"/>
            <a:ext cx="36964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1"/>
          </p:nvPr>
        </p:nvSpPr>
        <p:spPr>
          <a:xfrm>
            <a:off x="609600" y="2733067"/>
            <a:ext cx="3696400" cy="332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2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-7" y="-13"/>
            <a:ext cx="12193773" cy="6857017"/>
            <a:chOff x="-5" y="-10"/>
            <a:chExt cx="9145330" cy="5142763"/>
          </a:xfrm>
        </p:grpSpPr>
        <p:sp>
          <p:nvSpPr>
            <p:cNvPr id="65" name="Google Shape;65;p7"/>
            <p:cNvSpPr/>
            <p:nvPr/>
          </p:nvSpPr>
          <p:spPr>
            <a:xfrm>
              <a:off x="436" y="-10"/>
              <a:ext cx="9144886" cy="5142760"/>
            </a:xfrm>
            <a:custGeom>
              <a:avLst/>
              <a:gdLst/>
              <a:ahLst/>
              <a:cxnLst/>
              <a:rect l="l" t="t" r="r" b="b"/>
              <a:pathLst>
                <a:path w="4064394" h="2285671" extrusionOk="0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-5" y="731"/>
              <a:ext cx="9145330" cy="5142022"/>
            </a:xfrm>
            <a:custGeom>
              <a:avLst/>
              <a:gdLst/>
              <a:ahLst/>
              <a:cxnLst/>
              <a:rect l="l" t="t" r="r" b="b"/>
              <a:pathLst>
                <a:path w="4064591" h="2285343" extrusionOk="0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436" y="583"/>
              <a:ext cx="9144886" cy="5142168"/>
            </a:xfrm>
            <a:custGeom>
              <a:avLst/>
              <a:gdLst/>
              <a:ahLst/>
              <a:cxnLst/>
              <a:rect l="l" t="t" r="r" b="b"/>
              <a:pathLst>
                <a:path w="4064394" h="2285408" extrusionOk="0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731" y="731"/>
              <a:ext cx="9144589" cy="5142022"/>
            </a:xfrm>
            <a:custGeom>
              <a:avLst/>
              <a:gdLst/>
              <a:ahLst/>
              <a:cxnLst/>
              <a:rect l="l" t="t" r="r" b="b"/>
              <a:pathLst>
                <a:path w="4064262" h="2285343" extrusionOk="0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1" name="Google Shape;71;p7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35548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body" idx="2"/>
          </p:nvPr>
        </p:nvSpPr>
        <p:spPr>
          <a:xfrm>
            <a:off x="4533605" y="2123467"/>
            <a:ext cx="35548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8"/>
          <p:cNvGrpSpPr/>
          <p:nvPr/>
        </p:nvGrpSpPr>
        <p:grpSpPr>
          <a:xfrm>
            <a:off x="-7" y="-13"/>
            <a:ext cx="12193773" cy="6857017"/>
            <a:chOff x="-5" y="-10"/>
            <a:chExt cx="9145330" cy="5142763"/>
          </a:xfrm>
        </p:grpSpPr>
        <p:sp>
          <p:nvSpPr>
            <p:cNvPr id="77" name="Google Shape;77;p8"/>
            <p:cNvSpPr/>
            <p:nvPr/>
          </p:nvSpPr>
          <p:spPr>
            <a:xfrm>
              <a:off x="436" y="-10"/>
              <a:ext cx="9144886" cy="5142760"/>
            </a:xfrm>
            <a:custGeom>
              <a:avLst/>
              <a:gdLst/>
              <a:ahLst/>
              <a:cxnLst/>
              <a:rect l="l" t="t" r="r" b="b"/>
              <a:pathLst>
                <a:path w="4064394" h="2285671" extrusionOk="0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8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-5" y="731"/>
              <a:ext cx="9145330" cy="5142022"/>
            </a:xfrm>
            <a:custGeom>
              <a:avLst/>
              <a:gdLst/>
              <a:ahLst/>
              <a:cxnLst/>
              <a:rect l="l" t="t" r="r" b="b"/>
              <a:pathLst>
                <a:path w="4064591" h="2285343" extrusionOk="0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436" y="583"/>
              <a:ext cx="9144886" cy="5142168"/>
            </a:xfrm>
            <a:custGeom>
              <a:avLst/>
              <a:gdLst/>
              <a:ahLst/>
              <a:cxnLst/>
              <a:rect l="l" t="t" r="r" b="b"/>
              <a:pathLst>
                <a:path w="4064394" h="2285408" extrusionOk="0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731" y="731"/>
              <a:ext cx="9144589" cy="5142022"/>
            </a:xfrm>
            <a:custGeom>
              <a:avLst/>
              <a:gdLst/>
              <a:ahLst/>
              <a:cxnLst/>
              <a:rect l="l" t="t" r="r" b="b"/>
              <a:pathLst>
                <a:path w="4064262" h="2285343" extrusionOk="0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" name="Google Shape;83;p8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24104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2"/>
          </p:nvPr>
        </p:nvSpPr>
        <p:spPr>
          <a:xfrm>
            <a:off x="3296108" y="2123467"/>
            <a:ext cx="24104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3"/>
          </p:nvPr>
        </p:nvSpPr>
        <p:spPr>
          <a:xfrm>
            <a:off x="5982616" y="2123467"/>
            <a:ext cx="24104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2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9"/>
          <p:cNvGrpSpPr/>
          <p:nvPr/>
        </p:nvGrpSpPr>
        <p:grpSpPr>
          <a:xfrm>
            <a:off x="-2" y="-1772"/>
            <a:ext cx="12193179" cy="6862927"/>
            <a:chOff x="-1" y="-1329"/>
            <a:chExt cx="9144884" cy="5147195"/>
          </a:xfrm>
        </p:grpSpPr>
        <p:sp>
          <p:nvSpPr>
            <p:cNvPr id="90" name="Google Shape;90;p9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9"/>
            <p:cNvSpPr/>
            <p:nvPr/>
          </p:nvSpPr>
          <p:spPr>
            <a:xfrm>
              <a:off x="-1" y="-1181"/>
              <a:ext cx="9144884" cy="5147046"/>
            </a:xfrm>
            <a:custGeom>
              <a:avLst/>
              <a:gdLst/>
              <a:ahLst/>
              <a:cxnLst/>
              <a:rect l="l" t="t" r="r" b="b"/>
              <a:pathLst>
                <a:path w="4064393" h="2287576" extrusionOk="0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9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9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9"/>
            <p:cNvSpPr/>
            <p:nvPr/>
          </p:nvSpPr>
          <p:spPr>
            <a:xfrm>
              <a:off x="-1" y="-1032"/>
              <a:ext cx="9144884" cy="5146898"/>
            </a:xfrm>
            <a:custGeom>
              <a:avLst/>
              <a:gdLst/>
              <a:ahLst/>
              <a:cxnLst/>
              <a:rect l="l" t="t" r="r" b="b"/>
              <a:pathLst>
                <a:path w="4064393" h="2287510" extrusionOk="0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9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1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10"/>
          <p:cNvGrpSpPr/>
          <p:nvPr/>
        </p:nvGrpSpPr>
        <p:grpSpPr>
          <a:xfrm>
            <a:off x="-20" y="1"/>
            <a:ext cx="12192000" cy="6857803"/>
            <a:chOff x="-15" y="1"/>
            <a:chExt cx="9144000" cy="5143352"/>
          </a:xfrm>
        </p:grpSpPr>
        <p:sp>
          <p:nvSpPr>
            <p:cNvPr id="100" name="Google Shape;100;p10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0"/>
                  </a:moveTo>
                  <a:lnTo>
                    <a:pt x="3968014" y="0"/>
                  </a:lnTo>
                  <a:cubicBezTo>
                    <a:pt x="3943656" y="81653"/>
                    <a:pt x="3826660" y="80930"/>
                    <a:pt x="3801974" y="0"/>
                  </a:cubicBezTo>
                  <a:lnTo>
                    <a:pt x="0" y="0"/>
                  </a:lnTo>
                  <a:lnTo>
                    <a:pt x="0" y="2145687"/>
                  </a:lnTo>
                  <a:cubicBezTo>
                    <a:pt x="79376" y="2132549"/>
                    <a:pt x="158227" y="2203954"/>
                    <a:pt x="143652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-15" y="594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3963287" y="130920"/>
                  </a:moveTo>
                  <a:cubicBezTo>
                    <a:pt x="3873866" y="88944"/>
                    <a:pt x="3760678" y="180187"/>
                    <a:pt x="3705331" y="0"/>
                  </a:cubicBezTo>
                  <a:lnTo>
                    <a:pt x="0" y="0"/>
                  </a:lnTo>
                  <a:lnTo>
                    <a:pt x="0" y="1539766"/>
                  </a:lnTo>
                  <a:cubicBezTo>
                    <a:pt x="129076" y="1755950"/>
                    <a:pt x="-47797" y="2028037"/>
                    <a:pt x="237078" y="2154621"/>
                  </a:cubicBezTo>
                  <a:cubicBezTo>
                    <a:pt x="281985" y="2185298"/>
                    <a:pt x="326893" y="2229179"/>
                    <a:pt x="325514" y="2285541"/>
                  </a:cubicBezTo>
                  <a:lnTo>
                    <a:pt x="4064000" y="2285541"/>
                  </a:lnTo>
                  <a:lnTo>
                    <a:pt x="4064000" y="465346"/>
                  </a:lnTo>
                  <a:cubicBezTo>
                    <a:pt x="3972806" y="345725"/>
                    <a:pt x="4041218" y="187281"/>
                    <a:pt x="3963287" y="130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-15" y="1"/>
              <a:ext cx="9144000" cy="5143352"/>
            </a:xfrm>
            <a:custGeom>
              <a:avLst/>
              <a:gdLst/>
              <a:ahLst/>
              <a:cxnLst/>
              <a:rect l="l" t="t" r="r" b="b"/>
              <a:pathLst>
                <a:path w="4064000" h="2285934" extrusionOk="0">
                  <a:moveTo>
                    <a:pt x="4064000" y="541546"/>
                  </a:moveTo>
                  <a:cubicBezTo>
                    <a:pt x="4012396" y="498322"/>
                    <a:pt x="3979175" y="432238"/>
                    <a:pt x="3979832" y="364643"/>
                  </a:cubicBezTo>
                  <a:cubicBezTo>
                    <a:pt x="4024017" y="50055"/>
                    <a:pt x="3727785" y="340666"/>
                    <a:pt x="3594047" y="0"/>
                  </a:cubicBezTo>
                  <a:lnTo>
                    <a:pt x="0" y="0"/>
                  </a:lnTo>
                  <a:lnTo>
                    <a:pt x="0" y="1422904"/>
                  </a:lnTo>
                  <a:cubicBezTo>
                    <a:pt x="175691" y="1522029"/>
                    <a:pt x="10570" y="1742221"/>
                    <a:pt x="70053" y="1889300"/>
                  </a:cubicBezTo>
                  <a:cubicBezTo>
                    <a:pt x="143914" y="2074742"/>
                    <a:pt x="474680" y="2055101"/>
                    <a:pt x="474746" y="2285934"/>
                  </a:cubicBezTo>
                  <a:lnTo>
                    <a:pt x="4064000" y="22859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821975"/>
                  </a:moveTo>
                  <a:cubicBezTo>
                    <a:pt x="3904854" y="719696"/>
                    <a:pt x="3874981" y="525583"/>
                    <a:pt x="3912076" y="353739"/>
                  </a:cubicBezTo>
                  <a:cubicBezTo>
                    <a:pt x="3859553" y="89995"/>
                    <a:pt x="3654252" y="499373"/>
                    <a:pt x="3544412" y="242527"/>
                  </a:cubicBezTo>
                  <a:cubicBezTo>
                    <a:pt x="3516575" y="165210"/>
                    <a:pt x="3536927" y="75346"/>
                    <a:pt x="3500818" y="0"/>
                  </a:cubicBezTo>
                  <a:lnTo>
                    <a:pt x="0" y="0"/>
                  </a:lnTo>
                  <a:lnTo>
                    <a:pt x="0" y="1294546"/>
                  </a:lnTo>
                  <a:cubicBezTo>
                    <a:pt x="325974" y="1577931"/>
                    <a:pt x="36372" y="1880366"/>
                    <a:pt x="390774" y="2094121"/>
                  </a:cubicBezTo>
                  <a:cubicBezTo>
                    <a:pt x="460762" y="2144505"/>
                    <a:pt x="536133" y="2199618"/>
                    <a:pt x="560491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-15" y="1037"/>
              <a:ext cx="9144000" cy="5141430"/>
            </a:xfrm>
            <a:custGeom>
              <a:avLst/>
              <a:gdLst/>
              <a:ahLst/>
              <a:cxnLst/>
              <a:rect l="l" t="t" r="r" b="b"/>
              <a:pathLst>
                <a:path w="4064000" h="2285080" extrusionOk="0">
                  <a:moveTo>
                    <a:pt x="3795803" y="455689"/>
                  </a:moveTo>
                  <a:cubicBezTo>
                    <a:pt x="3726931" y="388883"/>
                    <a:pt x="3601662" y="435325"/>
                    <a:pt x="3523928" y="379095"/>
                  </a:cubicBezTo>
                  <a:cubicBezTo>
                    <a:pt x="3414745" y="300268"/>
                    <a:pt x="3491101" y="102739"/>
                    <a:pt x="3416911" y="0"/>
                  </a:cubicBezTo>
                  <a:lnTo>
                    <a:pt x="0" y="0"/>
                  </a:lnTo>
                  <a:lnTo>
                    <a:pt x="0" y="1221828"/>
                  </a:lnTo>
                  <a:cubicBezTo>
                    <a:pt x="123883" y="1346322"/>
                    <a:pt x="210606" y="1502927"/>
                    <a:pt x="250406" y="1674035"/>
                  </a:cubicBezTo>
                  <a:cubicBezTo>
                    <a:pt x="273056" y="1772569"/>
                    <a:pt x="281394" y="1878856"/>
                    <a:pt x="339761" y="1961362"/>
                  </a:cubicBezTo>
                  <a:cubicBezTo>
                    <a:pt x="403642" y="2051685"/>
                    <a:pt x="513679" y="2094383"/>
                    <a:pt x="604610" y="2157314"/>
                  </a:cubicBezTo>
                  <a:cubicBezTo>
                    <a:pt x="651093" y="2189436"/>
                    <a:pt x="694622" y="2234828"/>
                    <a:pt x="720359" y="2285080"/>
                  </a:cubicBezTo>
                  <a:lnTo>
                    <a:pt x="4064000" y="2285080"/>
                  </a:lnTo>
                  <a:lnTo>
                    <a:pt x="4064000" y="1160473"/>
                  </a:lnTo>
                  <a:cubicBezTo>
                    <a:pt x="3953766" y="987362"/>
                    <a:pt x="3879774" y="793715"/>
                    <a:pt x="3846356" y="591207"/>
                  </a:cubicBezTo>
                  <a:cubicBezTo>
                    <a:pt x="3838609" y="542662"/>
                    <a:pt x="3831125" y="489782"/>
                    <a:pt x="3795803" y="4556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-15" y="150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4064000" y="1293035"/>
                  </a:moveTo>
                  <a:lnTo>
                    <a:pt x="3812282" y="663991"/>
                  </a:lnTo>
                  <a:cubicBezTo>
                    <a:pt x="3789828" y="607958"/>
                    <a:pt x="3764945" y="548640"/>
                    <a:pt x="3716820" y="514941"/>
                  </a:cubicBezTo>
                  <a:cubicBezTo>
                    <a:pt x="3642369" y="462390"/>
                    <a:pt x="3534630" y="487417"/>
                    <a:pt x="3463788" y="429545"/>
                  </a:cubicBezTo>
                  <a:cubicBezTo>
                    <a:pt x="3343313" y="329565"/>
                    <a:pt x="3428204" y="100177"/>
                    <a:pt x="3307400" y="0"/>
                  </a:cubicBezTo>
                  <a:lnTo>
                    <a:pt x="0" y="0"/>
                  </a:lnTo>
                  <a:lnTo>
                    <a:pt x="0" y="1157912"/>
                  </a:lnTo>
                  <a:cubicBezTo>
                    <a:pt x="382108" y="1475521"/>
                    <a:pt x="221517" y="1854222"/>
                    <a:pt x="483084" y="2065217"/>
                  </a:cubicBezTo>
                  <a:cubicBezTo>
                    <a:pt x="561344" y="2118951"/>
                    <a:pt x="661467" y="2128279"/>
                    <a:pt x="747277" y="2168810"/>
                  </a:cubicBezTo>
                  <a:cubicBezTo>
                    <a:pt x="803228" y="2195657"/>
                    <a:pt x="851805" y="2235721"/>
                    <a:pt x="888828" y="2285540"/>
                  </a:cubicBezTo>
                  <a:lnTo>
                    <a:pt x="4064000" y="2285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10"/>
          <p:cNvSpPr txBox="1">
            <a:spLocks noGrp="1"/>
          </p:cNvSpPr>
          <p:nvPr>
            <p:ph type="body" idx="1"/>
          </p:nvPr>
        </p:nvSpPr>
        <p:spPr>
          <a:xfrm>
            <a:off x="609600" y="5671879"/>
            <a:ext cx="10972800" cy="69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ctr" rtl="0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8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6953600" cy="39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marL="914400" lvl="1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marL="1371600" lvl="2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marL="1828800" lvl="3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marL="2286000" lvl="4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marL="2743200" lvl="5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marL="3200400" lvl="6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marL="3657600" lvl="7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marL="4114800" lvl="8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lvl="1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lvl="2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lvl="3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lvl="4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lvl="5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lvl="6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lvl="7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lvl="8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672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1551593" y="3150726"/>
            <a:ext cx="9512645" cy="13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el 31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marzo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2020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al día de hoy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07 de octubre de 2020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  <a:endParaRPr lang="es-MX" sz="80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Servidora encargada de proporcionar la información: Lic. Karen Fabiola </a:t>
            </a:r>
            <a:r>
              <a:rPr lang="es-MX" sz="1400" dirty="0" err="1" smtClean="0"/>
              <a:t>Delabra</a:t>
            </a:r>
            <a:r>
              <a:rPr lang="es-MX" sz="1400" dirty="0" smtClean="0"/>
              <a:t> Secretaría Técnica.</a:t>
            </a:r>
          </a:p>
          <a:p>
            <a:pPr algn="ctr"/>
            <a:r>
              <a:rPr lang="es-MX" sz="1400" dirty="0" smtClean="0"/>
              <a:t>Servidora encargada de actualizar la Información: Lic. Susana Guadalupe Ortiz Galindo Titular Unidad de Transparencia.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3577868" y="5963803"/>
            <a:ext cx="4980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Fecha de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actualización: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07 de octubre de 2020</a:t>
            </a: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Volumnia template">
  <a:themeElements>
    <a:clrScheme name="Custom 347">
      <a:dk1>
        <a:srgbClr val="39273F"/>
      </a:dk1>
      <a:lt1>
        <a:srgbClr val="FFFFFF"/>
      </a:lt1>
      <a:dk2>
        <a:srgbClr val="5E1B53"/>
      </a:dk2>
      <a:lt2>
        <a:srgbClr val="F1EEF1"/>
      </a:lt2>
      <a:accent1>
        <a:srgbClr val="940D7F"/>
      </a:accent1>
      <a:accent2>
        <a:srgbClr val="CE0063"/>
      </a:accent2>
      <a:accent3>
        <a:srgbClr val="ED2B2B"/>
      </a:accent3>
      <a:accent4>
        <a:srgbClr val="F97830"/>
      </a:accent4>
      <a:accent5>
        <a:srgbClr val="FFBF31"/>
      </a:accent5>
      <a:accent6>
        <a:srgbClr val="FEFDCA"/>
      </a:accent6>
      <a:hlink>
        <a:srgbClr val="5E1B5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80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Kulim Park</vt:lpstr>
      <vt:lpstr>Kulim Park Light</vt:lpstr>
      <vt:lpstr>Montserrat</vt:lpstr>
      <vt:lpstr>Volumnia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</cp:lastModifiedBy>
  <cp:revision>8</cp:revision>
  <dcterms:created xsi:type="dcterms:W3CDTF">2020-04-06T18:26:17Z</dcterms:created>
  <dcterms:modified xsi:type="dcterms:W3CDTF">2020-10-07T21:20:09Z</dcterms:modified>
</cp:coreProperties>
</file>